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517" r:id="rId2"/>
    <p:sldId id="518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75" autoAdjust="0"/>
    <p:restoredTop sz="94660"/>
  </p:normalViewPr>
  <p:slideViewPr>
    <p:cSldViewPr snapToGrid="0">
      <p:cViewPr varScale="1">
        <p:scale>
          <a:sx n="65" d="100"/>
          <a:sy n="65" d="100"/>
        </p:scale>
        <p:origin x="7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8785798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hyperlink" Target="http://www.digipot.net/" TargetMode="Externa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Copyright©2021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5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4CB0CFDD-EE90-4914-9AF6-31F6B480F830}"/>
              </a:ext>
            </a:extLst>
          </p:cNvPr>
          <p:cNvGrpSpPr/>
          <p:nvPr/>
        </p:nvGrpSpPr>
        <p:grpSpPr>
          <a:xfrm>
            <a:off x="6695436" y="924717"/>
            <a:ext cx="2458588" cy="2458588"/>
            <a:chOff x="7230274" y="916091"/>
            <a:chExt cx="2992184" cy="2992184"/>
          </a:xfrm>
        </p:grpSpPr>
        <p:sp>
          <p:nvSpPr>
            <p:cNvPr id="61" name="楕円 60">
              <a:extLst>
                <a:ext uri="{FF2B5EF4-FFF2-40B4-BE49-F238E27FC236}">
                  <a16:creationId xmlns:a16="http://schemas.microsoft.com/office/drawing/2014/main" id="{BB0A6BD2-26FB-4D37-BB42-D4602EEB114F}"/>
                </a:ext>
              </a:extLst>
            </p:cNvPr>
            <p:cNvSpPr/>
            <p:nvPr/>
          </p:nvSpPr>
          <p:spPr bwMode="auto">
            <a:xfrm>
              <a:off x="7230274" y="916091"/>
              <a:ext cx="2992184" cy="2992184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0383AB6E-D3E5-4A0B-997D-9EA429EB58E5}"/>
                </a:ext>
              </a:extLst>
            </p:cNvPr>
            <p:cNvGrpSpPr/>
            <p:nvPr/>
          </p:nvGrpSpPr>
          <p:grpSpPr>
            <a:xfrm>
              <a:off x="8053939" y="1191245"/>
              <a:ext cx="1544507" cy="2430303"/>
              <a:chOff x="7342453" y="1582311"/>
              <a:chExt cx="1395870" cy="2196421"/>
            </a:xfrm>
          </p:grpSpPr>
          <p:grpSp>
            <p:nvGrpSpPr>
              <p:cNvPr id="63" name="グループ化 62">
                <a:extLst>
                  <a:ext uri="{FF2B5EF4-FFF2-40B4-BE49-F238E27FC236}">
                    <a16:creationId xmlns:a16="http://schemas.microsoft.com/office/drawing/2014/main" id="{23951DA9-2686-4112-94CC-A231F4C3E200}"/>
                  </a:ext>
                </a:extLst>
              </p:cNvPr>
              <p:cNvGrpSpPr/>
              <p:nvPr/>
            </p:nvGrpSpPr>
            <p:grpSpPr>
              <a:xfrm rot="5400000" flipH="1">
                <a:off x="8355053" y="2401877"/>
                <a:ext cx="512970" cy="253570"/>
                <a:chOff x="2634319" y="1424578"/>
                <a:chExt cx="3716475" cy="1837117"/>
              </a:xfrm>
            </p:grpSpPr>
            <p:sp>
              <p:nvSpPr>
                <p:cNvPr id="81" name="フリーフォーム: 図形 80">
                  <a:extLst>
                    <a:ext uri="{FF2B5EF4-FFF2-40B4-BE49-F238E27FC236}">
                      <a16:creationId xmlns:a16="http://schemas.microsoft.com/office/drawing/2014/main" id="{25D2FFA2-26ED-49D7-A1D8-BE84901E2152}"/>
                    </a:ext>
                  </a:extLst>
                </p:cNvPr>
                <p:cNvSpPr/>
                <p:nvPr/>
              </p:nvSpPr>
              <p:spPr bwMode="auto">
                <a:xfrm>
                  <a:off x="2634319" y="2046560"/>
                  <a:ext cx="3645405" cy="1215135"/>
                </a:xfrm>
                <a:custGeom>
                  <a:avLst/>
                  <a:gdLst>
                    <a:gd name="connsiteX0" fmla="*/ 374898 w 3645405"/>
                    <a:gd name="connsiteY0" fmla="*/ 0 h 1215135"/>
                    <a:gd name="connsiteX1" fmla="*/ 3270507 w 3645405"/>
                    <a:gd name="connsiteY1" fmla="*/ 0 h 1215135"/>
                    <a:gd name="connsiteX2" fmla="*/ 3645405 w 3645405"/>
                    <a:gd name="connsiteY2" fmla="*/ 1035115 h 1215135"/>
                    <a:gd name="connsiteX3" fmla="*/ 3645404 w 3645405"/>
                    <a:gd name="connsiteY3" fmla="*/ 1035115 h 1215135"/>
                    <a:gd name="connsiteX4" fmla="*/ 3645404 w 3645405"/>
                    <a:gd name="connsiteY4" fmla="*/ 1147401 h 1215135"/>
                    <a:gd name="connsiteX5" fmla="*/ 3577670 w 3645405"/>
                    <a:gd name="connsiteY5" fmla="*/ 1215135 h 1215135"/>
                    <a:gd name="connsiteX6" fmla="*/ 67734 w 3645405"/>
                    <a:gd name="connsiteY6" fmla="*/ 1215135 h 1215135"/>
                    <a:gd name="connsiteX7" fmla="*/ 0 w 3645405"/>
                    <a:gd name="connsiteY7" fmla="*/ 1147401 h 1215135"/>
                    <a:gd name="connsiteX8" fmla="*/ 0 w 3645405"/>
                    <a:gd name="connsiteY8" fmla="*/ 1035115 h 121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645405" h="1215135">
                      <a:moveTo>
                        <a:pt x="374898" y="0"/>
                      </a:moveTo>
                      <a:lnTo>
                        <a:pt x="3270507" y="0"/>
                      </a:lnTo>
                      <a:lnTo>
                        <a:pt x="3645405" y="1035115"/>
                      </a:lnTo>
                      <a:lnTo>
                        <a:pt x="3645404" y="1035115"/>
                      </a:lnTo>
                      <a:lnTo>
                        <a:pt x="3645404" y="1147401"/>
                      </a:lnTo>
                      <a:cubicBezTo>
                        <a:pt x="3645404" y="1184809"/>
                        <a:pt x="3615078" y="1215135"/>
                        <a:pt x="3577670" y="1215135"/>
                      </a:cubicBezTo>
                      <a:lnTo>
                        <a:pt x="67734" y="1215135"/>
                      </a:lnTo>
                      <a:cubicBezTo>
                        <a:pt x="30326" y="1215135"/>
                        <a:pt x="0" y="1184809"/>
                        <a:pt x="0" y="1147401"/>
                      </a:cubicBezTo>
                      <a:lnTo>
                        <a:pt x="0" y="1035115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" name="台形 81">
                  <a:extLst>
                    <a:ext uri="{FF2B5EF4-FFF2-40B4-BE49-F238E27FC236}">
                      <a16:creationId xmlns:a16="http://schemas.microsoft.com/office/drawing/2014/main" id="{3FB66D46-B001-4907-BC1B-27C1BF419BD6}"/>
                    </a:ext>
                  </a:extLst>
                </p:cNvPr>
                <p:cNvSpPr/>
                <p:nvPr/>
              </p:nvSpPr>
              <p:spPr bwMode="auto">
                <a:xfrm>
                  <a:off x="2856146" y="2078850"/>
                  <a:ext cx="3239854" cy="945136"/>
                </a:xfrm>
                <a:prstGeom prst="trapezoid">
                  <a:avLst>
                    <a:gd name="adj" fmla="val 36218"/>
                  </a:avLst>
                </a:prstGeom>
                <a:solidFill>
                  <a:srgbClr val="00B0F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" name="楕円 82">
                  <a:extLst>
                    <a:ext uri="{FF2B5EF4-FFF2-40B4-BE49-F238E27FC236}">
                      <a16:creationId xmlns:a16="http://schemas.microsoft.com/office/drawing/2014/main" id="{1B73C78D-8352-4444-9768-10BE01EF49AB}"/>
                    </a:ext>
                  </a:extLst>
                </p:cNvPr>
                <p:cNvSpPr/>
                <p:nvPr/>
              </p:nvSpPr>
              <p:spPr bwMode="auto">
                <a:xfrm>
                  <a:off x="2899008" y="2441033"/>
                  <a:ext cx="109304" cy="81505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8DD17913-17E6-48DF-8C01-D32FEB30CB6B}"/>
                    </a:ext>
                  </a:extLst>
                </p:cNvPr>
                <p:cNvSpPr/>
                <p:nvPr/>
              </p:nvSpPr>
              <p:spPr bwMode="auto">
                <a:xfrm>
                  <a:off x="5324706" y="2126352"/>
                  <a:ext cx="504593" cy="291326"/>
                </a:xfrm>
                <a:custGeom>
                  <a:avLst/>
                  <a:gdLst>
                    <a:gd name="connsiteX0" fmla="*/ 383619 w 881129"/>
                    <a:gd name="connsiteY0" fmla="*/ 0 h 508720"/>
                    <a:gd name="connsiteX1" fmla="*/ 571699 w 881129"/>
                    <a:gd name="connsiteY1" fmla="*/ 0 h 508720"/>
                    <a:gd name="connsiteX2" fmla="*/ 729978 w 881129"/>
                    <a:gd name="connsiteY2" fmla="*/ 91383 h 508720"/>
                    <a:gd name="connsiteX3" fmla="*/ 779705 w 881129"/>
                    <a:gd name="connsiteY3" fmla="*/ 228681 h 508720"/>
                    <a:gd name="connsiteX4" fmla="*/ 0 w 881129"/>
                    <a:gd name="connsiteY4" fmla="*/ 0 h 508720"/>
                    <a:gd name="connsiteX5" fmla="*/ 295228 w 881129"/>
                    <a:gd name="connsiteY5" fmla="*/ 0 h 508720"/>
                    <a:gd name="connsiteX6" fmla="*/ 803074 w 881129"/>
                    <a:gd name="connsiteY6" fmla="*/ 293205 h 508720"/>
                    <a:gd name="connsiteX7" fmla="*/ 881129 w 881129"/>
                    <a:gd name="connsiteY7" fmla="*/ 508720 h 5087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881129" h="508720">
                      <a:moveTo>
                        <a:pt x="383619" y="0"/>
                      </a:moveTo>
                      <a:lnTo>
                        <a:pt x="571699" y="0"/>
                      </a:lnTo>
                      <a:lnTo>
                        <a:pt x="729978" y="91383"/>
                      </a:lnTo>
                      <a:lnTo>
                        <a:pt x="779705" y="228681"/>
                      </a:lnTo>
                      <a:close/>
                      <a:moveTo>
                        <a:pt x="0" y="0"/>
                      </a:moveTo>
                      <a:lnTo>
                        <a:pt x="295228" y="0"/>
                      </a:lnTo>
                      <a:lnTo>
                        <a:pt x="803074" y="293205"/>
                      </a:lnTo>
                      <a:lnTo>
                        <a:pt x="881129" y="50872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" name="楕円 84">
                  <a:extLst>
                    <a:ext uri="{FF2B5EF4-FFF2-40B4-BE49-F238E27FC236}">
                      <a16:creationId xmlns:a16="http://schemas.microsoft.com/office/drawing/2014/main" id="{F96FCB3C-1B35-4826-8860-8C48CBD4A94A}"/>
                    </a:ext>
                  </a:extLst>
                </p:cNvPr>
                <p:cNvSpPr/>
                <p:nvPr/>
              </p:nvSpPr>
              <p:spPr bwMode="auto">
                <a:xfrm>
                  <a:off x="4701491" y="2153294"/>
                  <a:ext cx="503017" cy="291326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" name="楕円 85">
                  <a:extLst>
                    <a:ext uri="{FF2B5EF4-FFF2-40B4-BE49-F238E27FC236}">
                      <a16:creationId xmlns:a16="http://schemas.microsoft.com/office/drawing/2014/main" id="{4E14A78D-64E8-4481-BF96-0DF43BA4D069}"/>
                    </a:ext>
                  </a:extLst>
                </p:cNvPr>
                <p:cNvSpPr/>
                <p:nvPr/>
              </p:nvSpPr>
              <p:spPr bwMode="auto">
                <a:xfrm>
                  <a:off x="4662486" y="2564092"/>
                  <a:ext cx="581028" cy="336506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87" name="楕円 86">
                  <a:extLst>
                    <a:ext uri="{FF2B5EF4-FFF2-40B4-BE49-F238E27FC236}">
                      <a16:creationId xmlns:a16="http://schemas.microsoft.com/office/drawing/2014/main" id="{DFAE88BB-7671-4D69-9E20-639B89907D9F}"/>
                    </a:ext>
                  </a:extLst>
                </p:cNvPr>
                <p:cNvSpPr/>
                <p:nvPr/>
              </p:nvSpPr>
              <p:spPr bwMode="auto">
                <a:xfrm>
                  <a:off x="3728476" y="2381250"/>
                  <a:ext cx="723900" cy="254514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88" name="楕円 87">
                  <a:extLst>
                    <a:ext uri="{FF2B5EF4-FFF2-40B4-BE49-F238E27FC236}">
                      <a16:creationId xmlns:a16="http://schemas.microsoft.com/office/drawing/2014/main" id="{DA9F660B-EE3C-4CE3-89D7-3148E3C11FD4}"/>
                    </a:ext>
                  </a:extLst>
                </p:cNvPr>
                <p:cNvSpPr/>
                <p:nvPr/>
              </p:nvSpPr>
              <p:spPr bwMode="auto">
                <a:xfrm>
                  <a:off x="4862510" y="2232262"/>
                  <a:ext cx="180978" cy="104814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" name="楕円 88">
                  <a:extLst>
                    <a:ext uri="{FF2B5EF4-FFF2-40B4-BE49-F238E27FC236}">
                      <a16:creationId xmlns:a16="http://schemas.microsoft.com/office/drawing/2014/main" id="{F582175D-C99B-4702-B9F9-24C3528CD241}"/>
                    </a:ext>
                  </a:extLst>
                </p:cNvPr>
                <p:cNvSpPr/>
                <p:nvPr/>
              </p:nvSpPr>
              <p:spPr bwMode="auto">
                <a:xfrm>
                  <a:off x="4848477" y="2657522"/>
                  <a:ext cx="209044" cy="12107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0" name="グループ化 89">
                  <a:extLst>
                    <a:ext uri="{FF2B5EF4-FFF2-40B4-BE49-F238E27FC236}">
                      <a16:creationId xmlns:a16="http://schemas.microsoft.com/office/drawing/2014/main" id="{7DB52644-714A-4D23-A37B-B896CDDB956F}"/>
                    </a:ext>
                  </a:extLst>
                </p:cNvPr>
                <p:cNvGrpSpPr/>
                <p:nvPr/>
              </p:nvGrpSpPr>
              <p:grpSpPr>
                <a:xfrm>
                  <a:off x="5695266" y="1424578"/>
                  <a:ext cx="655528" cy="506392"/>
                  <a:chOff x="5582715" y="1337633"/>
                  <a:chExt cx="880630" cy="680282"/>
                </a:xfrm>
              </p:grpSpPr>
              <p:grpSp>
                <p:nvGrpSpPr>
                  <p:cNvPr id="91" name="グループ化 90">
                    <a:extLst>
                      <a:ext uri="{FF2B5EF4-FFF2-40B4-BE49-F238E27FC236}">
                        <a16:creationId xmlns:a16="http://schemas.microsoft.com/office/drawing/2014/main" id="{9D75638B-1A6D-4223-873A-CE5FF3B023F4}"/>
                      </a:ext>
                    </a:extLst>
                  </p:cNvPr>
                  <p:cNvGrpSpPr/>
                  <p:nvPr/>
                </p:nvGrpSpPr>
                <p:grpSpPr>
                  <a:xfrm rot="3600000">
                    <a:off x="6095745" y="1650316"/>
                    <a:ext cx="302751" cy="432448"/>
                    <a:chOff x="6618185" y="1459342"/>
                    <a:chExt cx="907896" cy="1296833"/>
                  </a:xfrm>
                </p:grpSpPr>
                <p:sp>
                  <p:nvSpPr>
                    <p:cNvPr id="98" name="楕円 23">
                      <a:extLst>
                        <a:ext uri="{FF2B5EF4-FFF2-40B4-BE49-F238E27FC236}">
                          <a16:creationId xmlns:a16="http://schemas.microsoft.com/office/drawing/2014/main" id="{DCD1EA3F-F8C0-4625-A2BB-BF1F1AEA943E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6618185" y="1459342"/>
                      <a:ext cx="907896" cy="1296833"/>
                    </a:xfrm>
                    <a:custGeom>
                      <a:avLst/>
                      <a:gdLst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1397406"/>
                        <a:gd name="connsiteX1" fmla="*/ 489153 w 978306"/>
                        <a:gd name="connsiteY1" fmla="*/ 0 h 1397406"/>
                        <a:gd name="connsiteX2" fmla="*/ 978306 w 978306"/>
                        <a:gd name="connsiteY2" fmla="*/ 489153 h 1397406"/>
                        <a:gd name="connsiteX3" fmla="*/ 489153 w 978306"/>
                        <a:gd name="connsiteY3" fmla="*/ 1397406 h 1397406"/>
                        <a:gd name="connsiteX4" fmla="*/ 0 w 978306"/>
                        <a:gd name="connsiteY4" fmla="*/ 489153 h 1397406"/>
                        <a:gd name="connsiteX0" fmla="*/ 0 w 978306"/>
                        <a:gd name="connsiteY0" fmla="*/ 489153 h 1397406"/>
                        <a:gd name="connsiteX1" fmla="*/ 489153 w 978306"/>
                        <a:gd name="connsiteY1" fmla="*/ 0 h 1397406"/>
                        <a:gd name="connsiteX2" fmla="*/ 978306 w 978306"/>
                        <a:gd name="connsiteY2" fmla="*/ 489153 h 1397406"/>
                        <a:gd name="connsiteX3" fmla="*/ 489153 w 978306"/>
                        <a:gd name="connsiteY3" fmla="*/ 1397406 h 1397406"/>
                        <a:gd name="connsiteX4" fmla="*/ 0 w 978306"/>
                        <a:gd name="connsiteY4" fmla="*/ 489153 h 1397406"/>
                        <a:gd name="connsiteX0" fmla="*/ 0 w 978306"/>
                        <a:gd name="connsiteY0" fmla="*/ 489153 h 1397406"/>
                        <a:gd name="connsiteX1" fmla="*/ 489153 w 978306"/>
                        <a:gd name="connsiteY1" fmla="*/ 0 h 1397406"/>
                        <a:gd name="connsiteX2" fmla="*/ 978306 w 978306"/>
                        <a:gd name="connsiteY2" fmla="*/ 489153 h 1397406"/>
                        <a:gd name="connsiteX3" fmla="*/ 489153 w 978306"/>
                        <a:gd name="connsiteY3" fmla="*/ 1397406 h 1397406"/>
                        <a:gd name="connsiteX4" fmla="*/ 0 w 978306"/>
                        <a:gd name="connsiteY4" fmla="*/ 489153 h 139740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978306" h="1397406">
                          <a:moveTo>
                            <a:pt x="0" y="489153"/>
                          </a:moveTo>
                          <a:cubicBezTo>
                            <a:pt x="0" y="219001"/>
                            <a:pt x="219001" y="0"/>
                            <a:pt x="489153" y="0"/>
                          </a:cubicBezTo>
                          <a:cubicBezTo>
                            <a:pt x="759305" y="0"/>
                            <a:pt x="978306" y="219001"/>
                            <a:pt x="978306" y="489153"/>
                          </a:cubicBezTo>
                          <a:cubicBezTo>
                            <a:pt x="978306" y="759305"/>
                            <a:pt x="597380" y="1154518"/>
                            <a:pt x="489153" y="1397406"/>
                          </a:cubicBezTo>
                          <a:cubicBezTo>
                            <a:pt x="347589" y="1144994"/>
                            <a:pt x="0" y="759305"/>
                            <a:pt x="0" y="489153"/>
                          </a:cubicBezTo>
                          <a:close/>
                        </a:path>
                      </a:pathLst>
                    </a:custGeom>
                    <a:solidFill>
                      <a:srgbClr val="00B0F0"/>
                    </a:solidFill>
                    <a:ln w="1905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99" name="楕円 98">
                      <a:extLst>
                        <a:ext uri="{FF2B5EF4-FFF2-40B4-BE49-F238E27FC236}">
                          <a16:creationId xmlns:a16="http://schemas.microsoft.com/office/drawing/2014/main" id="{BF2D9D86-65D4-4552-966B-CE6D40751524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6729177" y="1717964"/>
                      <a:ext cx="180019" cy="180019"/>
                    </a:xfrm>
                    <a:prstGeom prst="ellipse">
                      <a:avLst/>
                    </a:prstGeom>
                    <a:solidFill>
                      <a:schemeClr val="accent5"/>
                    </a:solidFill>
                    <a:ln w="1905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2" name="グループ化 91">
                    <a:extLst>
                      <a:ext uri="{FF2B5EF4-FFF2-40B4-BE49-F238E27FC236}">
                        <a16:creationId xmlns:a16="http://schemas.microsoft.com/office/drawing/2014/main" id="{9E449C9C-6958-466E-9EB8-4D8B4A89448F}"/>
                      </a:ext>
                    </a:extLst>
                  </p:cNvPr>
                  <p:cNvGrpSpPr/>
                  <p:nvPr/>
                </p:nvGrpSpPr>
                <p:grpSpPr>
                  <a:xfrm rot="1800000">
                    <a:off x="5917131" y="1337633"/>
                    <a:ext cx="302751" cy="432448"/>
                    <a:chOff x="6618185" y="1459342"/>
                    <a:chExt cx="907896" cy="1296833"/>
                  </a:xfrm>
                </p:grpSpPr>
                <p:sp>
                  <p:nvSpPr>
                    <p:cNvPr id="96" name="楕円 23">
                      <a:extLst>
                        <a:ext uri="{FF2B5EF4-FFF2-40B4-BE49-F238E27FC236}">
                          <a16:creationId xmlns:a16="http://schemas.microsoft.com/office/drawing/2014/main" id="{173159F6-A5D9-4140-A19E-F391486016D4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6618185" y="1459342"/>
                      <a:ext cx="907896" cy="1296833"/>
                    </a:xfrm>
                    <a:custGeom>
                      <a:avLst/>
                      <a:gdLst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1397406"/>
                        <a:gd name="connsiteX1" fmla="*/ 489153 w 978306"/>
                        <a:gd name="connsiteY1" fmla="*/ 0 h 1397406"/>
                        <a:gd name="connsiteX2" fmla="*/ 978306 w 978306"/>
                        <a:gd name="connsiteY2" fmla="*/ 489153 h 1397406"/>
                        <a:gd name="connsiteX3" fmla="*/ 489153 w 978306"/>
                        <a:gd name="connsiteY3" fmla="*/ 1397406 h 1397406"/>
                        <a:gd name="connsiteX4" fmla="*/ 0 w 978306"/>
                        <a:gd name="connsiteY4" fmla="*/ 489153 h 1397406"/>
                        <a:gd name="connsiteX0" fmla="*/ 0 w 978306"/>
                        <a:gd name="connsiteY0" fmla="*/ 489153 h 1397406"/>
                        <a:gd name="connsiteX1" fmla="*/ 489153 w 978306"/>
                        <a:gd name="connsiteY1" fmla="*/ 0 h 1397406"/>
                        <a:gd name="connsiteX2" fmla="*/ 978306 w 978306"/>
                        <a:gd name="connsiteY2" fmla="*/ 489153 h 1397406"/>
                        <a:gd name="connsiteX3" fmla="*/ 489153 w 978306"/>
                        <a:gd name="connsiteY3" fmla="*/ 1397406 h 1397406"/>
                        <a:gd name="connsiteX4" fmla="*/ 0 w 978306"/>
                        <a:gd name="connsiteY4" fmla="*/ 489153 h 1397406"/>
                        <a:gd name="connsiteX0" fmla="*/ 0 w 978306"/>
                        <a:gd name="connsiteY0" fmla="*/ 489153 h 1397406"/>
                        <a:gd name="connsiteX1" fmla="*/ 489153 w 978306"/>
                        <a:gd name="connsiteY1" fmla="*/ 0 h 1397406"/>
                        <a:gd name="connsiteX2" fmla="*/ 978306 w 978306"/>
                        <a:gd name="connsiteY2" fmla="*/ 489153 h 1397406"/>
                        <a:gd name="connsiteX3" fmla="*/ 489153 w 978306"/>
                        <a:gd name="connsiteY3" fmla="*/ 1397406 h 1397406"/>
                        <a:gd name="connsiteX4" fmla="*/ 0 w 978306"/>
                        <a:gd name="connsiteY4" fmla="*/ 489153 h 139740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978306" h="1397406">
                          <a:moveTo>
                            <a:pt x="0" y="489153"/>
                          </a:moveTo>
                          <a:cubicBezTo>
                            <a:pt x="0" y="219001"/>
                            <a:pt x="219001" y="0"/>
                            <a:pt x="489153" y="0"/>
                          </a:cubicBezTo>
                          <a:cubicBezTo>
                            <a:pt x="759305" y="0"/>
                            <a:pt x="978306" y="219001"/>
                            <a:pt x="978306" y="489153"/>
                          </a:cubicBezTo>
                          <a:cubicBezTo>
                            <a:pt x="978306" y="759305"/>
                            <a:pt x="597380" y="1154518"/>
                            <a:pt x="489153" y="1397406"/>
                          </a:cubicBezTo>
                          <a:cubicBezTo>
                            <a:pt x="347589" y="1144994"/>
                            <a:pt x="0" y="759305"/>
                            <a:pt x="0" y="489153"/>
                          </a:cubicBezTo>
                          <a:close/>
                        </a:path>
                      </a:pathLst>
                    </a:custGeom>
                    <a:solidFill>
                      <a:srgbClr val="00B0F0"/>
                    </a:solidFill>
                    <a:ln w="1905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97" name="楕円 96">
                      <a:extLst>
                        <a:ext uri="{FF2B5EF4-FFF2-40B4-BE49-F238E27FC236}">
                          <a16:creationId xmlns:a16="http://schemas.microsoft.com/office/drawing/2014/main" id="{73298EA2-B977-405F-B87D-AAE3D36A72D4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6772208" y="1635396"/>
                      <a:ext cx="180019" cy="180019"/>
                    </a:xfrm>
                    <a:prstGeom prst="ellipse">
                      <a:avLst/>
                    </a:prstGeom>
                    <a:solidFill>
                      <a:schemeClr val="accent5"/>
                    </a:solidFill>
                    <a:ln w="1905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3" name="グループ化 92">
                    <a:extLst>
                      <a:ext uri="{FF2B5EF4-FFF2-40B4-BE49-F238E27FC236}">
                        <a16:creationId xmlns:a16="http://schemas.microsoft.com/office/drawing/2014/main" id="{F0F29064-FD5F-4E27-BE70-D05885F27DC4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5582715" y="1443562"/>
                    <a:ext cx="302751" cy="432448"/>
                    <a:chOff x="6618185" y="1459342"/>
                    <a:chExt cx="907896" cy="1296833"/>
                  </a:xfrm>
                </p:grpSpPr>
                <p:sp>
                  <p:nvSpPr>
                    <p:cNvPr id="94" name="楕円 23">
                      <a:extLst>
                        <a:ext uri="{FF2B5EF4-FFF2-40B4-BE49-F238E27FC236}">
                          <a16:creationId xmlns:a16="http://schemas.microsoft.com/office/drawing/2014/main" id="{37409DAB-1EC3-4F72-AA9E-CC960A093F08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6618185" y="1459342"/>
                      <a:ext cx="907896" cy="1296833"/>
                    </a:xfrm>
                    <a:custGeom>
                      <a:avLst/>
                      <a:gdLst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978306"/>
                        <a:gd name="connsiteX1" fmla="*/ 489153 w 978306"/>
                        <a:gd name="connsiteY1" fmla="*/ 0 h 978306"/>
                        <a:gd name="connsiteX2" fmla="*/ 978306 w 978306"/>
                        <a:gd name="connsiteY2" fmla="*/ 489153 h 978306"/>
                        <a:gd name="connsiteX3" fmla="*/ 489153 w 978306"/>
                        <a:gd name="connsiteY3" fmla="*/ 978306 h 978306"/>
                        <a:gd name="connsiteX4" fmla="*/ 0 w 978306"/>
                        <a:gd name="connsiteY4" fmla="*/ 489153 h 978306"/>
                        <a:gd name="connsiteX0" fmla="*/ 0 w 978306"/>
                        <a:gd name="connsiteY0" fmla="*/ 489153 h 1397406"/>
                        <a:gd name="connsiteX1" fmla="*/ 489153 w 978306"/>
                        <a:gd name="connsiteY1" fmla="*/ 0 h 1397406"/>
                        <a:gd name="connsiteX2" fmla="*/ 978306 w 978306"/>
                        <a:gd name="connsiteY2" fmla="*/ 489153 h 1397406"/>
                        <a:gd name="connsiteX3" fmla="*/ 489153 w 978306"/>
                        <a:gd name="connsiteY3" fmla="*/ 1397406 h 1397406"/>
                        <a:gd name="connsiteX4" fmla="*/ 0 w 978306"/>
                        <a:gd name="connsiteY4" fmla="*/ 489153 h 1397406"/>
                        <a:gd name="connsiteX0" fmla="*/ 0 w 978306"/>
                        <a:gd name="connsiteY0" fmla="*/ 489153 h 1397406"/>
                        <a:gd name="connsiteX1" fmla="*/ 489153 w 978306"/>
                        <a:gd name="connsiteY1" fmla="*/ 0 h 1397406"/>
                        <a:gd name="connsiteX2" fmla="*/ 978306 w 978306"/>
                        <a:gd name="connsiteY2" fmla="*/ 489153 h 1397406"/>
                        <a:gd name="connsiteX3" fmla="*/ 489153 w 978306"/>
                        <a:gd name="connsiteY3" fmla="*/ 1397406 h 1397406"/>
                        <a:gd name="connsiteX4" fmla="*/ 0 w 978306"/>
                        <a:gd name="connsiteY4" fmla="*/ 489153 h 1397406"/>
                        <a:gd name="connsiteX0" fmla="*/ 0 w 978306"/>
                        <a:gd name="connsiteY0" fmla="*/ 489153 h 1397406"/>
                        <a:gd name="connsiteX1" fmla="*/ 489153 w 978306"/>
                        <a:gd name="connsiteY1" fmla="*/ 0 h 1397406"/>
                        <a:gd name="connsiteX2" fmla="*/ 978306 w 978306"/>
                        <a:gd name="connsiteY2" fmla="*/ 489153 h 1397406"/>
                        <a:gd name="connsiteX3" fmla="*/ 489153 w 978306"/>
                        <a:gd name="connsiteY3" fmla="*/ 1397406 h 1397406"/>
                        <a:gd name="connsiteX4" fmla="*/ 0 w 978306"/>
                        <a:gd name="connsiteY4" fmla="*/ 489153 h 139740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978306" h="1397406">
                          <a:moveTo>
                            <a:pt x="0" y="489153"/>
                          </a:moveTo>
                          <a:cubicBezTo>
                            <a:pt x="0" y="219001"/>
                            <a:pt x="219001" y="0"/>
                            <a:pt x="489153" y="0"/>
                          </a:cubicBezTo>
                          <a:cubicBezTo>
                            <a:pt x="759305" y="0"/>
                            <a:pt x="978306" y="219001"/>
                            <a:pt x="978306" y="489153"/>
                          </a:cubicBezTo>
                          <a:cubicBezTo>
                            <a:pt x="978306" y="759305"/>
                            <a:pt x="597380" y="1154518"/>
                            <a:pt x="489153" y="1397406"/>
                          </a:cubicBezTo>
                          <a:cubicBezTo>
                            <a:pt x="347589" y="1144994"/>
                            <a:pt x="0" y="759305"/>
                            <a:pt x="0" y="489153"/>
                          </a:cubicBezTo>
                          <a:close/>
                        </a:path>
                      </a:pathLst>
                    </a:custGeom>
                    <a:solidFill>
                      <a:srgbClr val="00B0F0"/>
                    </a:solidFill>
                    <a:ln w="1905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95" name="楕円 94">
                      <a:extLst>
                        <a:ext uri="{FF2B5EF4-FFF2-40B4-BE49-F238E27FC236}">
                          <a16:creationId xmlns:a16="http://schemas.microsoft.com/office/drawing/2014/main" id="{0A21E015-C34C-453C-998F-72D50F602E51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6828220" y="1596647"/>
                      <a:ext cx="180019" cy="180019"/>
                    </a:xfrm>
                    <a:prstGeom prst="ellipse">
                      <a:avLst/>
                    </a:prstGeom>
                    <a:solidFill>
                      <a:schemeClr val="accent5"/>
                    </a:solidFill>
                    <a:ln w="1905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grpSp>
            <p:nvGrpSpPr>
              <p:cNvPr id="64" name="グループ化 63">
                <a:extLst>
                  <a:ext uri="{FF2B5EF4-FFF2-40B4-BE49-F238E27FC236}">
                    <a16:creationId xmlns:a16="http://schemas.microsoft.com/office/drawing/2014/main" id="{8A779D71-C32F-4539-A831-60DFC1AE29E5}"/>
                  </a:ext>
                </a:extLst>
              </p:cNvPr>
              <p:cNvGrpSpPr/>
              <p:nvPr/>
            </p:nvGrpSpPr>
            <p:grpSpPr>
              <a:xfrm flipH="1">
                <a:off x="7342453" y="1582311"/>
                <a:ext cx="1233097" cy="2196421"/>
                <a:chOff x="2237125" y="2944633"/>
                <a:chExt cx="1178095" cy="2098450"/>
              </a:xfrm>
            </p:grpSpPr>
            <p:grpSp>
              <p:nvGrpSpPr>
                <p:cNvPr id="71" name="グループ化 70">
                  <a:extLst>
                    <a:ext uri="{FF2B5EF4-FFF2-40B4-BE49-F238E27FC236}">
                      <a16:creationId xmlns:a16="http://schemas.microsoft.com/office/drawing/2014/main" id="{DD877333-D90F-4AFE-97AD-8250489D2519}"/>
                    </a:ext>
                  </a:extLst>
                </p:cNvPr>
                <p:cNvGrpSpPr/>
                <p:nvPr/>
              </p:nvGrpSpPr>
              <p:grpSpPr>
                <a:xfrm flipH="1">
                  <a:off x="2519586" y="2944633"/>
                  <a:ext cx="895634" cy="2098450"/>
                  <a:chOff x="-2539276" y="4813127"/>
                  <a:chExt cx="1194657" cy="2799054"/>
                </a:xfrm>
              </p:grpSpPr>
              <p:sp>
                <p:nvSpPr>
                  <p:cNvPr id="74" name="楕円 73">
                    <a:extLst>
                      <a:ext uri="{FF2B5EF4-FFF2-40B4-BE49-F238E27FC236}">
                        <a16:creationId xmlns:a16="http://schemas.microsoft.com/office/drawing/2014/main" id="{10931B23-60A0-4C26-9949-4F949CEA2505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2260104" y="4813127"/>
                    <a:ext cx="915485" cy="1057564"/>
                  </a:xfrm>
                  <a:prstGeom prst="ellipse">
                    <a:avLst/>
                  </a:prstGeom>
                  <a:solidFill>
                    <a:srgbClr val="0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5" name="四角形: 角を丸くする 74">
                    <a:extLst>
                      <a:ext uri="{FF2B5EF4-FFF2-40B4-BE49-F238E27FC236}">
                        <a16:creationId xmlns:a16="http://schemas.microsoft.com/office/drawing/2014/main" id="{529B1096-C8EB-4711-A384-7C4017EB3317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2066670" y="5907015"/>
                    <a:ext cx="500773" cy="108714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6" name="台形 75">
                    <a:extLst>
                      <a:ext uri="{FF2B5EF4-FFF2-40B4-BE49-F238E27FC236}">
                        <a16:creationId xmlns:a16="http://schemas.microsoft.com/office/drawing/2014/main" id="{E916C7D8-2287-497A-88E4-5CFC1AD3BE60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1925778" y="5808122"/>
                    <a:ext cx="254908" cy="278731"/>
                  </a:xfrm>
                  <a:prstGeom prst="trapezoid">
                    <a:avLst>
                      <a:gd name="adj" fmla="val 16563"/>
                    </a:avLst>
                  </a:prstGeom>
                  <a:solidFill>
                    <a:srgbClr val="0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7" name="台形 76">
                    <a:extLst>
                      <a:ext uri="{FF2B5EF4-FFF2-40B4-BE49-F238E27FC236}">
                        <a16:creationId xmlns:a16="http://schemas.microsoft.com/office/drawing/2014/main" id="{15589FA9-5B61-4337-BECC-E08E54F31C63}"/>
                      </a:ext>
                    </a:extLst>
                  </p:cNvPr>
                  <p:cNvSpPr/>
                  <p:nvPr/>
                </p:nvSpPr>
                <p:spPr bwMode="auto">
                  <a:xfrm rot="9000000" flipH="1">
                    <a:off x="-1678450" y="6713605"/>
                    <a:ext cx="275827" cy="898576"/>
                  </a:xfrm>
                  <a:prstGeom prst="trapezoid">
                    <a:avLst>
                      <a:gd name="adj" fmla="val 26735"/>
                    </a:avLst>
                  </a:prstGeom>
                  <a:solidFill>
                    <a:srgbClr val="0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80" name="フリーフォーム: 図形 79">
                    <a:extLst>
                      <a:ext uri="{FF2B5EF4-FFF2-40B4-BE49-F238E27FC236}">
                        <a16:creationId xmlns:a16="http://schemas.microsoft.com/office/drawing/2014/main" id="{3B5B49D3-2BD7-4AB8-831D-94A649A35125}"/>
                      </a:ext>
                    </a:extLst>
                  </p:cNvPr>
                  <p:cNvSpPr/>
                  <p:nvPr/>
                </p:nvSpPr>
                <p:spPr bwMode="auto">
                  <a:xfrm rot="13500000" flipH="1">
                    <a:off x="-2311108" y="6701563"/>
                    <a:ext cx="413538" cy="869874"/>
                  </a:xfrm>
                  <a:custGeom>
                    <a:avLst/>
                    <a:gdLst>
                      <a:gd name="connsiteX0" fmla="*/ 0 w 420127"/>
                      <a:gd name="connsiteY0" fmla="*/ 737088 h 869873"/>
                      <a:gd name="connsiteX1" fmla="*/ 229992 w 420127"/>
                      <a:gd name="connsiteY1" fmla="*/ 869873 h 869873"/>
                      <a:gd name="connsiteX2" fmla="*/ 413538 w 420127"/>
                      <a:gd name="connsiteY2" fmla="*/ 488722 h 869873"/>
                      <a:gd name="connsiteX3" fmla="*/ 420127 w 420127"/>
                      <a:gd name="connsiteY3" fmla="*/ 488722 h 869873"/>
                      <a:gd name="connsiteX4" fmla="*/ 395310 w 420127"/>
                      <a:gd name="connsiteY4" fmla="*/ 0 h 869873"/>
                      <a:gd name="connsiteX5" fmla="*/ 261524 w 420127"/>
                      <a:gd name="connsiteY5" fmla="*/ 0 h 869873"/>
                      <a:gd name="connsiteX6" fmla="*/ 242128 w 420127"/>
                      <a:gd name="connsiteY6" fmla="*/ 381962 h 869873"/>
                      <a:gd name="connsiteX0" fmla="*/ 0 w 413538"/>
                      <a:gd name="connsiteY0" fmla="*/ 737088 h 869873"/>
                      <a:gd name="connsiteX1" fmla="*/ 229992 w 413538"/>
                      <a:gd name="connsiteY1" fmla="*/ 869873 h 869873"/>
                      <a:gd name="connsiteX2" fmla="*/ 413538 w 413538"/>
                      <a:gd name="connsiteY2" fmla="*/ 488722 h 869873"/>
                      <a:gd name="connsiteX3" fmla="*/ 395310 w 413538"/>
                      <a:gd name="connsiteY3" fmla="*/ 0 h 869873"/>
                      <a:gd name="connsiteX4" fmla="*/ 261524 w 413538"/>
                      <a:gd name="connsiteY4" fmla="*/ 0 h 869873"/>
                      <a:gd name="connsiteX5" fmla="*/ 242128 w 413538"/>
                      <a:gd name="connsiteY5" fmla="*/ 381962 h 869873"/>
                      <a:gd name="connsiteX6" fmla="*/ 0 w 413538"/>
                      <a:gd name="connsiteY6" fmla="*/ 737088 h 86987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3538" h="869873">
                        <a:moveTo>
                          <a:pt x="0" y="737088"/>
                        </a:moveTo>
                        <a:lnTo>
                          <a:pt x="229992" y="869873"/>
                        </a:lnTo>
                        <a:lnTo>
                          <a:pt x="413538" y="488722"/>
                        </a:lnTo>
                        <a:lnTo>
                          <a:pt x="395310" y="0"/>
                        </a:lnTo>
                        <a:lnTo>
                          <a:pt x="261524" y="0"/>
                        </a:lnTo>
                        <a:lnTo>
                          <a:pt x="242128" y="381962"/>
                        </a:lnTo>
                        <a:lnTo>
                          <a:pt x="0" y="737088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lang="ja-JP" altLang="en-US" dirty="0"/>
                  </a:p>
                </p:txBody>
              </p:sp>
            </p:grpSp>
            <p:sp>
              <p:nvSpPr>
                <p:cNvPr id="72" name="フリーフォーム: 図形 71">
                  <a:extLst>
                    <a:ext uri="{FF2B5EF4-FFF2-40B4-BE49-F238E27FC236}">
                      <a16:creationId xmlns:a16="http://schemas.microsoft.com/office/drawing/2014/main" id="{255D4DEA-1E0E-4128-B2EC-417769BA35CD}"/>
                    </a:ext>
                  </a:extLst>
                </p:cNvPr>
                <p:cNvSpPr/>
                <p:nvPr/>
              </p:nvSpPr>
              <p:spPr bwMode="auto">
                <a:xfrm rot="16991981">
                  <a:off x="2312805" y="3695379"/>
                  <a:ext cx="434807" cy="586168"/>
                </a:xfrm>
                <a:custGeom>
                  <a:avLst/>
                  <a:gdLst>
                    <a:gd name="connsiteX0" fmla="*/ 433296 w 434807"/>
                    <a:gd name="connsiteY0" fmla="*/ 490865 h 586168"/>
                    <a:gd name="connsiteX1" fmla="*/ 421245 w 434807"/>
                    <a:gd name="connsiteY1" fmla="*/ 550799 h 586168"/>
                    <a:gd name="connsiteX2" fmla="*/ 310410 w 434807"/>
                    <a:gd name="connsiteY2" fmla="*/ 572607 h 586168"/>
                    <a:gd name="connsiteX3" fmla="*/ 34190 w 434807"/>
                    <a:gd name="connsiteY3" fmla="*/ 387212 h 586168"/>
                    <a:gd name="connsiteX4" fmla="*/ 331 w 434807"/>
                    <a:gd name="connsiteY4" fmla="*/ 336311 h 586168"/>
                    <a:gd name="connsiteX5" fmla="*/ 278 w 434807"/>
                    <a:gd name="connsiteY5" fmla="*/ 310939 h 586168"/>
                    <a:gd name="connsiteX6" fmla="*/ 0 w 434807"/>
                    <a:gd name="connsiteY6" fmla="*/ 309562 h 586168"/>
                    <a:gd name="connsiteX7" fmla="*/ 0 w 434807"/>
                    <a:gd name="connsiteY7" fmla="*/ 79875 h 586168"/>
                    <a:gd name="connsiteX8" fmla="*/ 79875 w 434807"/>
                    <a:gd name="connsiteY8" fmla="*/ 0 h 586168"/>
                    <a:gd name="connsiteX9" fmla="*/ 159750 w 434807"/>
                    <a:gd name="connsiteY9" fmla="*/ 79875 h 586168"/>
                    <a:gd name="connsiteX10" fmla="*/ 159750 w 434807"/>
                    <a:gd name="connsiteY10" fmla="*/ 279090 h 586168"/>
                    <a:gd name="connsiteX11" fmla="*/ 399437 w 434807"/>
                    <a:gd name="connsiteY11" fmla="*/ 439964 h 586168"/>
                    <a:gd name="connsiteX12" fmla="*/ 433296 w 434807"/>
                    <a:gd name="connsiteY12" fmla="*/ 490865 h 5861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34807" h="586168">
                      <a:moveTo>
                        <a:pt x="433296" y="490865"/>
                      </a:moveTo>
                      <a:cubicBezTo>
                        <a:pt x="437243" y="510922"/>
                        <a:pt x="433538" y="532485"/>
                        <a:pt x="421245" y="550799"/>
                      </a:cubicBezTo>
                      <a:cubicBezTo>
                        <a:pt x="396661" y="587428"/>
                        <a:pt x="347039" y="597191"/>
                        <a:pt x="310410" y="572607"/>
                      </a:cubicBezTo>
                      <a:lnTo>
                        <a:pt x="34190" y="387212"/>
                      </a:lnTo>
                      <a:cubicBezTo>
                        <a:pt x="15875" y="374920"/>
                        <a:pt x="4278" y="356368"/>
                        <a:pt x="331" y="336311"/>
                      </a:cubicBezTo>
                      <a:lnTo>
                        <a:pt x="278" y="310939"/>
                      </a:lnTo>
                      <a:lnTo>
                        <a:pt x="0" y="309562"/>
                      </a:lnTo>
                      <a:lnTo>
                        <a:pt x="0" y="79875"/>
                      </a:lnTo>
                      <a:cubicBezTo>
                        <a:pt x="0" y="35761"/>
                        <a:pt x="35761" y="0"/>
                        <a:pt x="79875" y="0"/>
                      </a:cubicBezTo>
                      <a:cubicBezTo>
                        <a:pt x="123989" y="0"/>
                        <a:pt x="159750" y="35761"/>
                        <a:pt x="159750" y="79875"/>
                      </a:cubicBezTo>
                      <a:lnTo>
                        <a:pt x="159750" y="279090"/>
                      </a:lnTo>
                      <a:lnTo>
                        <a:pt x="399437" y="439964"/>
                      </a:lnTo>
                      <a:cubicBezTo>
                        <a:pt x="417751" y="452256"/>
                        <a:pt x="429350" y="470808"/>
                        <a:pt x="433296" y="490865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3" name="フリーフォーム: 図形 72">
                  <a:extLst>
                    <a:ext uri="{FF2B5EF4-FFF2-40B4-BE49-F238E27FC236}">
                      <a16:creationId xmlns:a16="http://schemas.microsoft.com/office/drawing/2014/main" id="{389A4B6E-C8F8-450E-8FCC-870399474771}"/>
                    </a:ext>
                  </a:extLst>
                </p:cNvPr>
                <p:cNvSpPr/>
                <p:nvPr/>
              </p:nvSpPr>
              <p:spPr bwMode="auto">
                <a:xfrm rot="11560926">
                  <a:off x="2826111" y="3820068"/>
                  <a:ext cx="434807" cy="586168"/>
                </a:xfrm>
                <a:custGeom>
                  <a:avLst/>
                  <a:gdLst>
                    <a:gd name="connsiteX0" fmla="*/ 433296 w 434807"/>
                    <a:gd name="connsiteY0" fmla="*/ 490865 h 586168"/>
                    <a:gd name="connsiteX1" fmla="*/ 421245 w 434807"/>
                    <a:gd name="connsiteY1" fmla="*/ 550799 h 586168"/>
                    <a:gd name="connsiteX2" fmla="*/ 310410 w 434807"/>
                    <a:gd name="connsiteY2" fmla="*/ 572607 h 586168"/>
                    <a:gd name="connsiteX3" fmla="*/ 34190 w 434807"/>
                    <a:gd name="connsiteY3" fmla="*/ 387212 h 586168"/>
                    <a:gd name="connsiteX4" fmla="*/ 331 w 434807"/>
                    <a:gd name="connsiteY4" fmla="*/ 336311 h 586168"/>
                    <a:gd name="connsiteX5" fmla="*/ 278 w 434807"/>
                    <a:gd name="connsiteY5" fmla="*/ 310939 h 586168"/>
                    <a:gd name="connsiteX6" fmla="*/ 0 w 434807"/>
                    <a:gd name="connsiteY6" fmla="*/ 309562 h 586168"/>
                    <a:gd name="connsiteX7" fmla="*/ 0 w 434807"/>
                    <a:gd name="connsiteY7" fmla="*/ 79875 h 586168"/>
                    <a:gd name="connsiteX8" fmla="*/ 79875 w 434807"/>
                    <a:gd name="connsiteY8" fmla="*/ 0 h 586168"/>
                    <a:gd name="connsiteX9" fmla="*/ 159750 w 434807"/>
                    <a:gd name="connsiteY9" fmla="*/ 79875 h 586168"/>
                    <a:gd name="connsiteX10" fmla="*/ 159750 w 434807"/>
                    <a:gd name="connsiteY10" fmla="*/ 279090 h 586168"/>
                    <a:gd name="connsiteX11" fmla="*/ 399437 w 434807"/>
                    <a:gd name="connsiteY11" fmla="*/ 439964 h 586168"/>
                    <a:gd name="connsiteX12" fmla="*/ 433296 w 434807"/>
                    <a:gd name="connsiteY12" fmla="*/ 490865 h 5861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34807" h="586168">
                      <a:moveTo>
                        <a:pt x="433296" y="490865"/>
                      </a:moveTo>
                      <a:cubicBezTo>
                        <a:pt x="437243" y="510922"/>
                        <a:pt x="433538" y="532485"/>
                        <a:pt x="421245" y="550799"/>
                      </a:cubicBezTo>
                      <a:cubicBezTo>
                        <a:pt x="396661" y="587428"/>
                        <a:pt x="347039" y="597191"/>
                        <a:pt x="310410" y="572607"/>
                      </a:cubicBezTo>
                      <a:lnTo>
                        <a:pt x="34190" y="387212"/>
                      </a:lnTo>
                      <a:cubicBezTo>
                        <a:pt x="15875" y="374920"/>
                        <a:pt x="4278" y="356368"/>
                        <a:pt x="331" y="336311"/>
                      </a:cubicBezTo>
                      <a:lnTo>
                        <a:pt x="278" y="310939"/>
                      </a:lnTo>
                      <a:lnTo>
                        <a:pt x="0" y="309562"/>
                      </a:lnTo>
                      <a:lnTo>
                        <a:pt x="0" y="79875"/>
                      </a:lnTo>
                      <a:cubicBezTo>
                        <a:pt x="0" y="35761"/>
                        <a:pt x="35761" y="0"/>
                        <a:pt x="79875" y="0"/>
                      </a:cubicBezTo>
                      <a:cubicBezTo>
                        <a:pt x="123989" y="0"/>
                        <a:pt x="159750" y="35761"/>
                        <a:pt x="159750" y="79875"/>
                      </a:cubicBezTo>
                      <a:lnTo>
                        <a:pt x="159750" y="279090"/>
                      </a:lnTo>
                      <a:lnTo>
                        <a:pt x="399437" y="439964"/>
                      </a:lnTo>
                      <a:cubicBezTo>
                        <a:pt x="417751" y="452256"/>
                        <a:pt x="429350" y="470808"/>
                        <a:pt x="433296" y="490865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5" name="グループ化 64">
                <a:extLst>
                  <a:ext uri="{FF2B5EF4-FFF2-40B4-BE49-F238E27FC236}">
                    <a16:creationId xmlns:a16="http://schemas.microsoft.com/office/drawing/2014/main" id="{4DCF93B2-2B0F-436A-90AD-82094E8AED82}"/>
                  </a:ext>
                </a:extLst>
              </p:cNvPr>
              <p:cNvGrpSpPr/>
              <p:nvPr/>
            </p:nvGrpSpPr>
            <p:grpSpPr>
              <a:xfrm>
                <a:off x="7598682" y="1951933"/>
                <a:ext cx="514963" cy="316306"/>
                <a:chOff x="2786904" y="4109854"/>
                <a:chExt cx="431446" cy="265007"/>
              </a:xfrm>
            </p:grpSpPr>
            <p:sp>
              <p:nvSpPr>
                <p:cNvPr id="66" name="月 65">
                  <a:extLst>
                    <a:ext uri="{FF2B5EF4-FFF2-40B4-BE49-F238E27FC236}">
                      <a16:creationId xmlns:a16="http://schemas.microsoft.com/office/drawing/2014/main" id="{FD23673E-3643-4A76-A923-A5F1D90B9FD9}"/>
                    </a:ext>
                  </a:extLst>
                </p:cNvPr>
                <p:cNvSpPr/>
                <p:nvPr/>
              </p:nvSpPr>
              <p:spPr bwMode="auto">
                <a:xfrm rot="14400000">
                  <a:off x="3040190" y="4286044"/>
                  <a:ext cx="45719" cy="131916"/>
                </a:xfrm>
                <a:prstGeom prst="moon">
                  <a:avLst>
                    <a:gd name="adj" fmla="val 74942"/>
                  </a:avLst>
                </a:prstGeom>
                <a:solidFill>
                  <a:srgbClr val="FF00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EFF2E60C-359B-4F2E-9CAD-8831B2BD9284}"/>
                    </a:ext>
                  </a:extLst>
                </p:cNvPr>
                <p:cNvSpPr/>
                <p:nvPr/>
              </p:nvSpPr>
              <p:spPr bwMode="auto">
                <a:xfrm>
                  <a:off x="2788298" y="4109854"/>
                  <a:ext cx="180021" cy="98685"/>
                </a:xfrm>
                <a:custGeom>
                  <a:avLst/>
                  <a:gdLst>
                    <a:gd name="connsiteX0" fmla="*/ 10186 w 619508"/>
                    <a:gd name="connsiteY0" fmla="*/ 0 h 247430"/>
                    <a:gd name="connsiteX1" fmla="*/ 609322 w 619508"/>
                    <a:gd name="connsiteY1" fmla="*/ 0 h 247430"/>
                    <a:gd name="connsiteX2" fmla="*/ 619508 w 619508"/>
                    <a:gd name="connsiteY2" fmla="*/ 34656 h 247430"/>
                    <a:gd name="connsiteX3" fmla="*/ 309754 w 619508"/>
                    <a:gd name="connsiteY3" fmla="*/ 247430 h 247430"/>
                    <a:gd name="connsiteX4" fmla="*/ 0 w 619508"/>
                    <a:gd name="connsiteY4" fmla="*/ 34656 h 2474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19508" h="247430">
                      <a:moveTo>
                        <a:pt x="10186" y="0"/>
                      </a:moveTo>
                      <a:lnTo>
                        <a:pt x="609322" y="0"/>
                      </a:lnTo>
                      <a:lnTo>
                        <a:pt x="619508" y="34656"/>
                      </a:lnTo>
                      <a:cubicBezTo>
                        <a:pt x="619508" y="152168"/>
                        <a:pt x="480826" y="247430"/>
                        <a:pt x="309754" y="247430"/>
                      </a:cubicBezTo>
                      <a:cubicBezTo>
                        <a:pt x="138682" y="247430"/>
                        <a:pt x="0" y="152168"/>
                        <a:pt x="0" y="34656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12FA5A7F-CE7C-486F-A343-3BBA53627963}"/>
                    </a:ext>
                  </a:extLst>
                </p:cNvPr>
                <p:cNvSpPr/>
                <p:nvPr/>
              </p:nvSpPr>
              <p:spPr bwMode="auto">
                <a:xfrm>
                  <a:off x="2786904" y="4109855"/>
                  <a:ext cx="83401" cy="45719"/>
                </a:xfrm>
                <a:custGeom>
                  <a:avLst/>
                  <a:gdLst>
                    <a:gd name="connsiteX0" fmla="*/ 10186 w 619508"/>
                    <a:gd name="connsiteY0" fmla="*/ 0 h 247430"/>
                    <a:gd name="connsiteX1" fmla="*/ 609322 w 619508"/>
                    <a:gd name="connsiteY1" fmla="*/ 0 h 247430"/>
                    <a:gd name="connsiteX2" fmla="*/ 619508 w 619508"/>
                    <a:gd name="connsiteY2" fmla="*/ 34656 h 247430"/>
                    <a:gd name="connsiteX3" fmla="*/ 309754 w 619508"/>
                    <a:gd name="connsiteY3" fmla="*/ 247430 h 247430"/>
                    <a:gd name="connsiteX4" fmla="*/ 0 w 619508"/>
                    <a:gd name="connsiteY4" fmla="*/ 34656 h 2474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19508" h="247430">
                      <a:moveTo>
                        <a:pt x="10186" y="0"/>
                      </a:moveTo>
                      <a:lnTo>
                        <a:pt x="609322" y="0"/>
                      </a:lnTo>
                      <a:lnTo>
                        <a:pt x="619508" y="34656"/>
                      </a:lnTo>
                      <a:cubicBezTo>
                        <a:pt x="619508" y="152168"/>
                        <a:pt x="480826" y="247430"/>
                        <a:pt x="309754" y="247430"/>
                      </a:cubicBezTo>
                      <a:cubicBezTo>
                        <a:pt x="138682" y="247430"/>
                        <a:pt x="0" y="152168"/>
                        <a:pt x="0" y="34656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" name="フリーフォーム: 図形 68">
                  <a:extLst>
                    <a:ext uri="{FF2B5EF4-FFF2-40B4-BE49-F238E27FC236}">
                      <a16:creationId xmlns:a16="http://schemas.microsoft.com/office/drawing/2014/main" id="{5B29A2D8-0C14-4E67-85D2-BC3720B4B06F}"/>
                    </a:ext>
                  </a:extLst>
                </p:cNvPr>
                <p:cNvSpPr/>
                <p:nvPr/>
              </p:nvSpPr>
              <p:spPr bwMode="auto">
                <a:xfrm>
                  <a:off x="3038329" y="4109854"/>
                  <a:ext cx="180021" cy="98685"/>
                </a:xfrm>
                <a:custGeom>
                  <a:avLst/>
                  <a:gdLst>
                    <a:gd name="connsiteX0" fmla="*/ 10186 w 619508"/>
                    <a:gd name="connsiteY0" fmla="*/ 0 h 247430"/>
                    <a:gd name="connsiteX1" fmla="*/ 609322 w 619508"/>
                    <a:gd name="connsiteY1" fmla="*/ 0 h 247430"/>
                    <a:gd name="connsiteX2" fmla="*/ 619508 w 619508"/>
                    <a:gd name="connsiteY2" fmla="*/ 34656 h 247430"/>
                    <a:gd name="connsiteX3" fmla="*/ 309754 w 619508"/>
                    <a:gd name="connsiteY3" fmla="*/ 247430 h 247430"/>
                    <a:gd name="connsiteX4" fmla="*/ 0 w 619508"/>
                    <a:gd name="connsiteY4" fmla="*/ 34656 h 2474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19508" h="247430">
                      <a:moveTo>
                        <a:pt x="10186" y="0"/>
                      </a:moveTo>
                      <a:lnTo>
                        <a:pt x="609322" y="0"/>
                      </a:lnTo>
                      <a:lnTo>
                        <a:pt x="619508" y="34656"/>
                      </a:lnTo>
                      <a:cubicBezTo>
                        <a:pt x="619508" y="152168"/>
                        <a:pt x="480826" y="247430"/>
                        <a:pt x="309754" y="247430"/>
                      </a:cubicBezTo>
                      <a:cubicBezTo>
                        <a:pt x="138682" y="247430"/>
                        <a:pt x="0" y="152168"/>
                        <a:pt x="0" y="34656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" name="フリーフォーム: 図形 69">
                  <a:extLst>
                    <a:ext uri="{FF2B5EF4-FFF2-40B4-BE49-F238E27FC236}">
                      <a16:creationId xmlns:a16="http://schemas.microsoft.com/office/drawing/2014/main" id="{D629A2B2-7AEA-4CB3-84CB-7D0F5066603B}"/>
                    </a:ext>
                  </a:extLst>
                </p:cNvPr>
                <p:cNvSpPr/>
                <p:nvPr/>
              </p:nvSpPr>
              <p:spPr bwMode="auto">
                <a:xfrm>
                  <a:off x="3036935" y="4109855"/>
                  <a:ext cx="83401" cy="45719"/>
                </a:xfrm>
                <a:custGeom>
                  <a:avLst/>
                  <a:gdLst>
                    <a:gd name="connsiteX0" fmla="*/ 10186 w 619508"/>
                    <a:gd name="connsiteY0" fmla="*/ 0 h 247430"/>
                    <a:gd name="connsiteX1" fmla="*/ 609322 w 619508"/>
                    <a:gd name="connsiteY1" fmla="*/ 0 h 247430"/>
                    <a:gd name="connsiteX2" fmla="*/ 619508 w 619508"/>
                    <a:gd name="connsiteY2" fmla="*/ 34656 h 247430"/>
                    <a:gd name="connsiteX3" fmla="*/ 309754 w 619508"/>
                    <a:gd name="connsiteY3" fmla="*/ 247430 h 247430"/>
                    <a:gd name="connsiteX4" fmla="*/ 0 w 619508"/>
                    <a:gd name="connsiteY4" fmla="*/ 34656 h 2474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619508" h="247430">
                      <a:moveTo>
                        <a:pt x="10186" y="0"/>
                      </a:moveTo>
                      <a:lnTo>
                        <a:pt x="609322" y="0"/>
                      </a:lnTo>
                      <a:lnTo>
                        <a:pt x="619508" y="34656"/>
                      </a:lnTo>
                      <a:cubicBezTo>
                        <a:pt x="619508" y="152168"/>
                        <a:pt x="480826" y="247430"/>
                        <a:pt x="309754" y="247430"/>
                      </a:cubicBezTo>
                      <a:cubicBezTo>
                        <a:pt x="138682" y="247430"/>
                        <a:pt x="0" y="152168"/>
                        <a:pt x="0" y="34656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C49A2D91-B63E-4E53-BBD2-D6F651F00F43}"/>
              </a:ext>
            </a:extLst>
          </p:cNvPr>
          <p:cNvGrpSpPr/>
          <p:nvPr/>
        </p:nvGrpSpPr>
        <p:grpSpPr>
          <a:xfrm>
            <a:off x="759065" y="924717"/>
            <a:ext cx="2458588" cy="2458588"/>
            <a:chOff x="500273" y="916091"/>
            <a:chExt cx="2992184" cy="2992184"/>
          </a:xfrm>
        </p:grpSpPr>
        <p:sp>
          <p:nvSpPr>
            <p:cNvPr id="101" name="台形 100">
              <a:extLst>
                <a:ext uri="{FF2B5EF4-FFF2-40B4-BE49-F238E27FC236}">
                  <a16:creationId xmlns:a16="http://schemas.microsoft.com/office/drawing/2014/main" id="{CB9C4E1D-A002-4549-8CE4-ECBB7AA85083}"/>
                </a:ext>
              </a:extLst>
            </p:cNvPr>
            <p:cNvSpPr/>
            <p:nvPr/>
          </p:nvSpPr>
          <p:spPr bwMode="auto">
            <a:xfrm>
              <a:off x="1069888" y="2708800"/>
              <a:ext cx="1919497" cy="545042"/>
            </a:xfrm>
            <a:prstGeom prst="trapezoid">
              <a:avLst>
                <a:gd name="adj" fmla="val 36218"/>
              </a:avLst>
            </a:pr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" name="台形 101">
              <a:extLst>
                <a:ext uri="{FF2B5EF4-FFF2-40B4-BE49-F238E27FC236}">
                  <a16:creationId xmlns:a16="http://schemas.microsoft.com/office/drawing/2014/main" id="{507281C1-C088-4F4D-BDBC-F95091A48C84}"/>
                </a:ext>
              </a:extLst>
            </p:cNvPr>
            <p:cNvSpPr/>
            <p:nvPr/>
          </p:nvSpPr>
          <p:spPr bwMode="auto">
            <a:xfrm>
              <a:off x="1186691" y="2725802"/>
              <a:ext cx="1705954" cy="497663"/>
            </a:xfrm>
            <a:prstGeom prst="trapezoid">
              <a:avLst>
                <a:gd name="adj" fmla="val 36218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" name="楕円 102">
              <a:extLst>
                <a:ext uri="{FF2B5EF4-FFF2-40B4-BE49-F238E27FC236}">
                  <a16:creationId xmlns:a16="http://schemas.microsoft.com/office/drawing/2014/main" id="{1A19213A-DAB7-4923-80FC-D8B11EAAFACA}"/>
                </a:ext>
              </a:extLst>
            </p:cNvPr>
            <p:cNvSpPr/>
            <p:nvPr/>
          </p:nvSpPr>
          <p:spPr bwMode="auto">
            <a:xfrm>
              <a:off x="1209260" y="2916511"/>
              <a:ext cx="57554" cy="42917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F6F410B7-1C44-4077-9CDB-D545DE57A7AF}"/>
                </a:ext>
              </a:extLst>
            </p:cNvPr>
            <p:cNvSpPr/>
            <p:nvPr/>
          </p:nvSpPr>
          <p:spPr bwMode="auto">
            <a:xfrm>
              <a:off x="2486517" y="2750815"/>
              <a:ext cx="265695" cy="153398"/>
            </a:xfrm>
            <a:custGeom>
              <a:avLst/>
              <a:gdLst>
                <a:gd name="connsiteX0" fmla="*/ 383619 w 881129"/>
                <a:gd name="connsiteY0" fmla="*/ 0 h 508720"/>
                <a:gd name="connsiteX1" fmla="*/ 571699 w 881129"/>
                <a:gd name="connsiteY1" fmla="*/ 0 h 508720"/>
                <a:gd name="connsiteX2" fmla="*/ 729978 w 881129"/>
                <a:gd name="connsiteY2" fmla="*/ 91383 h 508720"/>
                <a:gd name="connsiteX3" fmla="*/ 779705 w 881129"/>
                <a:gd name="connsiteY3" fmla="*/ 228681 h 508720"/>
                <a:gd name="connsiteX4" fmla="*/ 0 w 881129"/>
                <a:gd name="connsiteY4" fmla="*/ 0 h 508720"/>
                <a:gd name="connsiteX5" fmla="*/ 295228 w 881129"/>
                <a:gd name="connsiteY5" fmla="*/ 0 h 508720"/>
                <a:gd name="connsiteX6" fmla="*/ 803074 w 881129"/>
                <a:gd name="connsiteY6" fmla="*/ 293205 h 508720"/>
                <a:gd name="connsiteX7" fmla="*/ 881129 w 881129"/>
                <a:gd name="connsiteY7" fmla="*/ 508720 h 5087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81129" h="508720">
                  <a:moveTo>
                    <a:pt x="383619" y="0"/>
                  </a:moveTo>
                  <a:lnTo>
                    <a:pt x="571699" y="0"/>
                  </a:lnTo>
                  <a:lnTo>
                    <a:pt x="729978" y="91383"/>
                  </a:lnTo>
                  <a:lnTo>
                    <a:pt x="779705" y="228681"/>
                  </a:lnTo>
                  <a:close/>
                  <a:moveTo>
                    <a:pt x="0" y="0"/>
                  </a:moveTo>
                  <a:lnTo>
                    <a:pt x="295228" y="0"/>
                  </a:lnTo>
                  <a:lnTo>
                    <a:pt x="803074" y="293205"/>
                  </a:lnTo>
                  <a:lnTo>
                    <a:pt x="881129" y="508720"/>
                  </a:lnTo>
                  <a:close/>
                </a:path>
              </a:pathLst>
            </a:custGeom>
            <a:solidFill>
              <a:schemeClr val="accent5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楕円 104">
              <a:extLst>
                <a:ext uri="{FF2B5EF4-FFF2-40B4-BE49-F238E27FC236}">
                  <a16:creationId xmlns:a16="http://schemas.microsoft.com/office/drawing/2014/main" id="{32D194D7-25D9-4FB4-992F-E78CF857A866}"/>
                </a:ext>
              </a:extLst>
            </p:cNvPr>
            <p:cNvSpPr/>
            <p:nvPr/>
          </p:nvSpPr>
          <p:spPr bwMode="auto">
            <a:xfrm>
              <a:off x="2158362" y="2765001"/>
              <a:ext cx="264865" cy="153398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6" name="楕円 105">
              <a:extLst>
                <a:ext uri="{FF2B5EF4-FFF2-40B4-BE49-F238E27FC236}">
                  <a16:creationId xmlns:a16="http://schemas.microsoft.com/office/drawing/2014/main" id="{E4DAFE17-498F-494F-B19F-684F7591566F}"/>
                </a:ext>
              </a:extLst>
            </p:cNvPr>
            <p:cNvSpPr/>
            <p:nvPr/>
          </p:nvSpPr>
          <p:spPr bwMode="auto">
            <a:xfrm>
              <a:off x="2137824" y="2981308"/>
              <a:ext cx="305942" cy="177188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楕円 106">
              <a:extLst>
                <a:ext uri="{FF2B5EF4-FFF2-40B4-BE49-F238E27FC236}">
                  <a16:creationId xmlns:a16="http://schemas.microsoft.com/office/drawing/2014/main" id="{A0F57152-5421-44E1-B159-2E10ECA223DA}"/>
                </a:ext>
              </a:extLst>
            </p:cNvPr>
            <p:cNvSpPr/>
            <p:nvPr/>
          </p:nvSpPr>
          <p:spPr bwMode="auto">
            <a:xfrm>
              <a:off x="1646018" y="2885032"/>
              <a:ext cx="381171" cy="134015"/>
            </a:xfrm>
            <a:prstGeom prst="ellipse">
              <a:avLst/>
            </a:pr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楕円 107">
              <a:extLst>
                <a:ext uri="{FF2B5EF4-FFF2-40B4-BE49-F238E27FC236}">
                  <a16:creationId xmlns:a16="http://schemas.microsoft.com/office/drawing/2014/main" id="{EF5313EC-0FBB-467A-84B9-170F6B81EDEE}"/>
                </a:ext>
              </a:extLst>
            </p:cNvPr>
            <p:cNvSpPr/>
            <p:nvPr/>
          </p:nvSpPr>
          <p:spPr bwMode="auto">
            <a:xfrm>
              <a:off x="2243147" y="2806582"/>
              <a:ext cx="95294" cy="55190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楕円 108">
              <a:extLst>
                <a:ext uri="{FF2B5EF4-FFF2-40B4-BE49-F238E27FC236}">
                  <a16:creationId xmlns:a16="http://schemas.microsoft.com/office/drawing/2014/main" id="{281E57F3-6AB4-4448-B9DB-0CCF24C6F284}"/>
                </a:ext>
              </a:extLst>
            </p:cNvPr>
            <p:cNvSpPr/>
            <p:nvPr/>
          </p:nvSpPr>
          <p:spPr bwMode="auto">
            <a:xfrm>
              <a:off x="2235758" y="3030503"/>
              <a:ext cx="110073" cy="63750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楕円 109">
              <a:extLst>
                <a:ext uri="{FF2B5EF4-FFF2-40B4-BE49-F238E27FC236}">
                  <a16:creationId xmlns:a16="http://schemas.microsoft.com/office/drawing/2014/main" id="{8808CD25-6E9A-40BB-865D-81D82F298BA9}"/>
                </a:ext>
              </a:extLst>
            </p:cNvPr>
            <p:cNvSpPr/>
            <p:nvPr/>
          </p:nvSpPr>
          <p:spPr bwMode="auto">
            <a:xfrm>
              <a:off x="500273" y="916091"/>
              <a:ext cx="2992184" cy="2992184"/>
            </a:xfrm>
            <a:prstGeom prst="ellipse">
              <a:avLst/>
            </a:prstGeom>
            <a:solidFill>
              <a:srgbClr val="00B0F0">
                <a:alpha val="5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1" name="楕円 110">
              <a:extLst>
                <a:ext uri="{FF2B5EF4-FFF2-40B4-BE49-F238E27FC236}">
                  <a16:creationId xmlns:a16="http://schemas.microsoft.com/office/drawing/2014/main" id="{7ED98736-3208-4302-9AA3-99E227939079}"/>
                </a:ext>
              </a:extLst>
            </p:cNvPr>
            <p:cNvSpPr/>
            <p:nvPr/>
          </p:nvSpPr>
          <p:spPr bwMode="auto">
            <a:xfrm>
              <a:off x="1759563" y="2450683"/>
              <a:ext cx="145310" cy="145310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" name="楕円 111">
              <a:extLst>
                <a:ext uri="{FF2B5EF4-FFF2-40B4-BE49-F238E27FC236}">
                  <a16:creationId xmlns:a16="http://schemas.microsoft.com/office/drawing/2014/main" id="{9A3D9BC6-2797-4880-9D42-E6F01A24190E}"/>
                </a:ext>
              </a:extLst>
            </p:cNvPr>
            <p:cNvSpPr/>
            <p:nvPr/>
          </p:nvSpPr>
          <p:spPr bwMode="auto">
            <a:xfrm>
              <a:off x="1552659" y="2175637"/>
              <a:ext cx="206904" cy="206904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" name="楕円 112">
              <a:extLst>
                <a:ext uri="{FF2B5EF4-FFF2-40B4-BE49-F238E27FC236}">
                  <a16:creationId xmlns:a16="http://schemas.microsoft.com/office/drawing/2014/main" id="{FA0AC0E4-C384-40C0-A0C0-BDF220091F2F}"/>
                </a:ext>
              </a:extLst>
            </p:cNvPr>
            <p:cNvSpPr/>
            <p:nvPr/>
          </p:nvSpPr>
          <p:spPr bwMode="auto">
            <a:xfrm>
              <a:off x="1339193" y="1744657"/>
              <a:ext cx="316918" cy="31691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" name="楕円 113">
              <a:extLst>
                <a:ext uri="{FF2B5EF4-FFF2-40B4-BE49-F238E27FC236}">
                  <a16:creationId xmlns:a16="http://schemas.microsoft.com/office/drawing/2014/main" id="{BDF87849-6E78-4973-8252-2CF034A56BA1}"/>
                </a:ext>
              </a:extLst>
            </p:cNvPr>
            <p:cNvSpPr/>
            <p:nvPr/>
          </p:nvSpPr>
          <p:spPr bwMode="auto">
            <a:xfrm>
              <a:off x="1710689" y="2700911"/>
              <a:ext cx="97748" cy="97748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" name="楕円 114">
              <a:extLst>
                <a:ext uri="{FF2B5EF4-FFF2-40B4-BE49-F238E27FC236}">
                  <a16:creationId xmlns:a16="http://schemas.microsoft.com/office/drawing/2014/main" id="{99B0EF91-1E0F-4745-A93D-0F533D46BE5F}"/>
                </a:ext>
              </a:extLst>
            </p:cNvPr>
            <p:cNvSpPr/>
            <p:nvPr/>
          </p:nvSpPr>
          <p:spPr bwMode="auto">
            <a:xfrm>
              <a:off x="1570974" y="1328738"/>
              <a:ext cx="272456" cy="2724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CAF6C7F0-5299-4495-86A9-1B6D668C8593}"/>
                </a:ext>
              </a:extLst>
            </p:cNvPr>
            <p:cNvSpPr/>
            <p:nvPr/>
          </p:nvSpPr>
          <p:spPr bwMode="auto">
            <a:xfrm>
              <a:off x="1069888" y="3253842"/>
              <a:ext cx="1919497" cy="94790"/>
            </a:xfrm>
            <a:prstGeom prst="round2SameRect">
              <a:avLst>
                <a:gd name="adj1" fmla="val 0"/>
                <a:gd name="adj2" fmla="val 37626"/>
              </a:avLst>
            </a:pr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83729EB3-D41B-44DB-B1A6-4AC9C68456B7}"/>
              </a:ext>
            </a:extLst>
          </p:cNvPr>
          <p:cNvGrpSpPr/>
          <p:nvPr/>
        </p:nvGrpSpPr>
        <p:grpSpPr>
          <a:xfrm>
            <a:off x="3721718" y="924717"/>
            <a:ext cx="2458588" cy="2458588"/>
            <a:chOff x="3902874" y="916091"/>
            <a:chExt cx="2992184" cy="2992184"/>
          </a:xfrm>
        </p:grpSpPr>
        <p:sp>
          <p:nvSpPr>
            <p:cNvPr id="118" name="楕円 117">
              <a:extLst>
                <a:ext uri="{FF2B5EF4-FFF2-40B4-BE49-F238E27FC236}">
                  <a16:creationId xmlns:a16="http://schemas.microsoft.com/office/drawing/2014/main" id="{6F1F31D5-4A4C-4B8A-8DA0-5ADF1E870F6C}"/>
                </a:ext>
              </a:extLst>
            </p:cNvPr>
            <p:cNvSpPr/>
            <p:nvPr/>
          </p:nvSpPr>
          <p:spPr bwMode="auto">
            <a:xfrm>
              <a:off x="3902874" y="916091"/>
              <a:ext cx="2992184" cy="2992184"/>
            </a:xfrm>
            <a:prstGeom prst="ellipse">
              <a:avLst/>
            </a:prstGeom>
            <a:solidFill>
              <a:srgbClr val="FFC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21" name="グループ化 120">
              <a:extLst>
                <a:ext uri="{FF2B5EF4-FFF2-40B4-BE49-F238E27FC236}">
                  <a16:creationId xmlns:a16="http://schemas.microsoft.com/office/drawing/2014/main" id="{6CFABB66-F3BE-4B04-9112-DA92E4B4E38E}"/>
                </a:ext>
              </a:extLst>
            </p:cNvPr>
            <p:cNvGrpSpPr/>
            <p:nvPr/>
          </p:nvGrpSpPr>
          <p:grpSpPr>
            <a:xfrm>
              <a:off x="4898675" y="2733526"/>
              <a:ext cx="1477385" cy="730296"/>
              <a:chOff x="4445072" y="2261226"/>
              <a:chExt cx="2188891" cy="1082006"/>
            </a:xfrm>
          </p:grpSpPr>
          <p:sp>
            <p:nvSpPr>
              <p:cNvPr id="123" name="台形 122">
                <a:extLst>
                  <a:ext uri="{FF2B5EF4-FFF2-40B4-BE49-F238E27FC236}">
                    <a16:creationId xmlns:a16="http://schemas.microsoft.com/office/drawing/2014/main" id="{F435E0AE-2856-40BB-A684-D4A8CCEC7C40}"/>
                  </a:ext>
                </a:extLst>
              </p:cNvPr>
              <p:cNvSpPr/>
              <p:nvPr/>
            </p:nvSpPr>
            <p:spPr bwMode="auto">
              <a:xfrm>
                <a:off x="4445072" y="2627554"/>
                <a:ext cx="2147034" cy="609651"/>
              </a:xfrm>
              <a:prstGeom prst="trapezoid">
                <a:avLst>
                  <a:gd name="adj" fmla="val 36218"/>
                </a:avLst>
              </a:prstGeom>
              <a:solidFill>
                <a:schemeClr val="bg1">
                  <a:lumMod val="50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4" name="台形 123">
                <a:extLst>
                  <a:ext uri="{FF2B5EF4-FFF2-40B4-BE49-F238E27FC236}">
                    <a16:creationId xmlns:a16="http://schemas.microsoft.com/office/drawing/2014/main" id="{F4C0AD3D-AB8A-495B-8678-286347904312}"/>
                  </a:ext>
                </a:extLst>
              </p:cNvPr>
              <p:cNvSpPr/>
              <p:nvPr/>
            </p:nvSpPr>
            <p:spPr bwMode="auto">
              <a:xfrm>
                <a:off x="4575720" y="2646572"/>
                <a:ext cx="1908177" cy="556656"/>
              </a:xfrm>
              <a:prstGeom prst="trapezoid">
                <a:avLst>
                  <a:gd name="adj" fmla="val 36218"/>
                </a:avLst>
              </a:prstGeom>
              <a:solidFill>
                <a:srgbClr val="00B0F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5" name="楕円 124">
                <a:extLst>
                  <a:ext uri="{FF2B5EF4-FFF2-40B4-BE49-F238E27FC236}">
                    <a16:creationId xmlns:a16="http://schemas.microsoft.com/office/drawing/2014/main" id="{A6A54DBC-4072-4DD8-B31E-E592890CAB9A}"/>
                  </a:ext>
                </a:extLst>
              </p:cNvPr>
              <p:cNvSpPr/>
              <p:nvPr/>
            </p:nvSpPr>
            <p:spPr bwMode="auto">
              <a:xfrm>
                <a:off x="4600965" y="2859887"/>
                <a:ext cx="64377" cy="4800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CEC41428-6C42-4639-979A-D618F734AA50}"/>
                  </a:ext>
                </a:extLst>
              </p:cNvPr>
              <p:cNvSpPr/>
              <p:nvPr/>
            </p:nvSpPr>
            <p:spPr bwMode="auto">
              <a:xfrm>
                <a:off x="6029628" y="2674550"/>
                <a:ext cx="297190" cy="171582"/>
              </a:xfrm>
              <a:custGeom>
                <a:avLst/>
                <a:gdLst>
                  <a:gd name="connsiteX0" fmla="*/ 383619 w 881129"/>
                  <a:gd name="connsiteY0" fmla="*/ 0 h 508720"/>
                  <a:gd name="connsiteX1" fmla="*/ 571699 w 881129"/>
                  <a:gd name="connsiteY1" fmla="*/ 0 h 508720"/>
                  <a:gd name="connsiteX2" fmla="*/ 729978 w 881129"/>
                  <a:gd name="connsiteY2" fmla="*/ 91383 h 508720"/>
                  <a:gd name="connsiteX3" fmla="*/ 779705 w 881129"/>
                  <a:gd name="connsiteY3" fmla="*/ 228681 h 508720"/>
                  <a:gd name="connsiteX4" fmla="*/ 0 w 881129"/>
                  <a:gd name="connsiteY4" fmla="*/ 0 h 508720"/>
                  <a:gd name="connsiteX5" fmla="*/ 295228 w 881129"/>
                  <a:gd name="connsiteY5" fmla="*/ 0 h 508720"/>
                  <a:gd name="connsiteX6" fmla="*/ 803074 w 881129"/>
                  <a:gd name="connsiteY6" fmla="*/ 293205 h 508720"/>
                  <a:gd name="connsiteX7" fmla="*/ 881129 w 881129"/>
                  <a:gd name="connsiteY7" fmla="*/ 508720 h 5087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881129" h="508720">
                    <a:moveTo>
                      <a:pt x="383619" y="0"/>
                    </a:moveTo>
                    <a:lnTo>
                      <a:pt x="571699" y="0"/>
                    </a:lnTo>
                    <a:lnTo>
                      <a:pt x="729978" y="91383"/>
                    </a:lnTo>
                    <a:lnTo>
                      <a:pt x="779705" y="228681"/>
                    </a:lnTo>
                    <a:close/>
                    <a:moveTo>
                      <a:pt x="0" y="0"/>
                    </a:moveTo>
                    <a:lnTo>
                      <a:pt x="295228" y="0"/>
                    </a:lnTo>
                    <a:lnTo>
                      <a:pt x="803074" y="293205"/>
                    </a:lnTo>
                    <a:lnTo>
                      <a:pt x="881129" y="508720"/>
                    </a:lnTo>
                    <a:close/>
                  </a:path>
                </a:pathLst>
              </a:custGeom>
              <a:solidFill>
                <a:schemeClr val="accent5"/>
              </a:solidFill>
              <a:ln w="1905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楕円 126">
                <a:extLst>
                  <a:ext uri="{FF2B5EF4-FFF2-40B4-BE49-F238E27FC236}">
                    <a16:creationId xmlns:a16="http://schemas.microsoft.com/office/drawing/2014/main" id="{8959439B-DAA3-443A-90CC-35EC44C25982}"/>
                  </a:ext>
                </a:extLst>
              </p:cNvPr>
              <p:cNvSpPr/>
              <p:nvPr/>
            </p:nvSpPr>
            <p:spPr bwMode="auto">
              <a:xfrm>
                <a:off x="5662573" y="2690418"/>
                <a:ext cx="296262" cy="171582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8" name="楕円 127">
                <a:extLst>
                  <a:ext uri="{FF2B5EF4-FFF2-40B4-BE49-F238E27FC236}">
                    <a16:creationId xmlns:a16="http://schemas.microsoft.com/office/drawing/2014/main" id="{5A04085E-7D6D-486D-BEAA-4ACEA964DC35}"/>
                  </a:ext>
                </a:extLst>
              </p:cNvPr>
              <p:cNvSpPr/>
              <p:nvPr/>
            </p:nvSpPr>
            <p:spPr bwMode="auto">
              <a:xfrm>
                <a:off x="5639600" y="2932365"/>
                <a:ext cx="342208" cy="198192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9" name="楕円 128">
                <a:extLst>
                  <a:ext uri="{FF2B5EF4-FFF2-40B4-BE49-F238E27FC236}">
                    <a16:creationId xmlns:a16="http://schemas.microsoft.com/office/drawing/2014/main" id="{408C9938-7937-47E3-9ADE-CF14F089196E}"/>
                  </a:ext>
                </a:extLst>
              </p:cNvPr>
              <p:cNvSpPr/>
              <p:nvPr/>
            </p:nvSpPr>
            <p:spPr bwMode="auto">
              <a:xfrm>
                <a:off x="5089497" y="2824677"/>
                <a:ext cx="426355" cy="149901"/>
              </a:xfrm>
              <a:prstGeom prst="ellipse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0" name="楕円 129">
                <a:extLst>
                  <a:ext uri="{FF2B5EF4-FFF2-40B4-BE49-F238E27FC236}">
                    <a16:creationId xmlns:a16="http://schemas.microsoft.com/office/drawing/2014/main" id="{59A9625F-8406-463E-978D-E9D864A014F5}"/>
                  </a:ext>
                </a:extLst>
              </p:cNvPr>
              <p:cNvSpPr/>
              <p:nvPr/>
            </p:nvSpPr>
            <p:spPr bwMode="auto">
              <a:xfrm>
                <a:off x="5757408" y="2736927"/>
                <a:ext cx="106591" cy="61732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1" name="楕円 130">
                <a:extLst>
                  <a:ext uri="{FF2B5EF4-FFF2-40B4-BE49-F238E27FC236}">
                    <a16:creationId xmlns:a16="http://schemas.microsoft.com/office/drawing/2014/main" id="{0A227084-5861-4F11-BB84-C8E4170BB54A}"/>
                  </a:ext>
                </a:extLst>
              </p:cNvPr>
              <p:cNvSpPr/>
              <p:nvPr/>
            </p:nvSpPr>
            <p:spPr bwMode="auto">
              <a:xfrm>
                <a:off x="5749143" y="2987392"/>
                <a:ext cx="123121" cy="71307"/>
              </a:xfrm>
              <a:prstGeom prst="ellipse">
                <a:avLst/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32" name="グループ化 131">
                <a:extLst>
                  <a:ext uri="{FF2B5EF4-FFF2-40B4-BE49-F238E27FC236}">
                    <a16:creationId xmlns:a16="http://schemas.microsoft.com/office/drawing/2014/main" id="{BBC7A341-1C07-4CCA-896E-BA68BD189387}"/>
                  </a:ext>
                </a:extLst>
              </p:cNvPr>
              <p:cNvGrpSpPr/>
              <p:nvPr/>
            </p:nvGrpSpPr>
            <p:grpSpPr>
              <a:xfrm>
                <a:off x="6247877" y="2261226"/>
                <a:ext cx="386086" cy="298249"/>
                <a:chOff x="5582715" y="1337633"/>
                <a:chExt cx="880630" cy="680282"/>
              </a:xfrm>
            </p:grpSpPr>
            <p:grpSp>
              <p:nvGrpSpPr>
                <p:cNvPr id="134" name="グループ化 133">
                  <a:extLst>
                    <a:ext uri="{FF2B5EF4-FFF2-40B4-BE49-F238E27FC236}">
                      <a16:creationId xmlns:a16="http://schemas.microsoft.com/office/drawing/2014/main" id="{97E8D39A-EAE3-43DF-AFDA-9517356CC258}"/>
                    </a:ext>
                  </a:extLst>
                </p:cNvPr>
                <p:cNvGrpSpPr/>
                <p:nvPr/>
              </p:nvGrpSpPr>
              <p:grpSpPr>
                <a:xfrm rot="3600000">
                  <a:off x="6095745" y="1650316"/>
                  <a:ext cx="302751" cy="432448"/>
                  <a:chOff x="6618185" y="1459342"/>
                  <a:chExt cx="907896" cy="1296833"/>
                </a:xfrm>
              </p:grpSpPr>
              <p:sp>
                <p:nvSpPr>
                  <p:cNvPr id="143" name="楕円 23">
                    <a:extLst>
                      <a:ext uri="{FF2B5EF4-FFF2-40B4-BE49-F238E27FC236}">
                        <a16:creationId xmlns:a16="http://schemas.microsoft.com/office/drawing/2014/main" id="{03637B75-73DB-4521-A0AD-CC6D8B8D805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618185" y="1459342"/>
                    <a:ext cx="907896" cy="1296833"/>
                  </a:xfrm>
                  <a:custGeom>
                    <a:avLst/>
                    <a:gdLst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1397406"/>
                      <a:gd name="connsiteX1" fmla="*/ 489153 w 978306"/>
                      <a:gd name="connsiteY1" fmla="*/ 0 h 1397406"/>
                      <a:gd name="connsiteX2" fmla="*/ 978306 w 978306"/>
                      <a:gd name="connsiteY2" fmla="*/ 489153 h 1397406"/>
                      <a:gd name="connsiteX3" fmla="*/ 489153 w 978306"/>
                      <a:gd name="connsiteY3" fmla="*/ 1397406 h 1397406"/>
                      <a:gd name="connsiteX4" fmla="*/ 0 w 978306"/>
                      <a:gd name="connsiteY4" fmla="*/ 489153 h 1397406"/>
                      <a:gd name="connsiteX0" fmla="*/ 0 w 978306"/>
                      <a:gd name="connsiteY0" fmla="*/ 489153 h 1397406"/>
                      <a:gd name="connsiteX1" fmla="*/ 489153 w 978306"/>
                      <a:gd name="connsiteY1" fmla="*/ 0 h 1397406"/>
                      <a:gd name="connsiteX2" fmla="*/ 978306 w 978306"/>
                      <a:gd name="connsiteY2" fmla="*/ 489153 h 1397406"/>
                      <a:gd name="connsiteX3" fmla="*/ 489153 w 978306"/>
                      <a:gd name="connsiteY3" fmla="*/ 1397406 h 1397406"/>
                      <a:gd name="connsiteX4" fmla="*/ 0 w 978306"/>
                      <a:gd name="connsiteY4" fmla="*/ 489153 h 1397406"/>
                      <a:gd name="connsiteX0" fmla="*/ 0 w 978306"/>
                      <a:gd name="connsiteY0" fmla="*/ 489153 h 1397406"/>
                      <a:gd name="connsiteX1" fmla="*/ 489153 w 978306"/>
                      <a:gd name="connsiteY1" fmla="*/ 0 h 1397406"/>
                      <a:gd name="connsiteX2" fmla="*/ 978306 w 978306"/>
                      <a:gd name="connsiteY2" fmla="*/ 489153 h 1397406"/>
                      <a:gd name="connsiteX3" fmla="*/ 489153 w 978306"/>
                      <a:gd name="connsiteY3" fmla="*/ 1397406 h 1397406"/>
                      <a:gd name="connsiteX4" fmla="*/ 0 w 978306"/>
                      <a:gd name="connsiteY4" fmla="*/ 489153 h 13974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978306" h="1397406">
                        <a:moveTo>
                          <a:pt x="0" y="489153"/>
                        </a:moveTo>
                        <a:cubicBezTo>
                          <a:pt x="0" y="219001"/>
                          <a:pt x="219001" y="0"/>
                          <a:pt x="489153" y="0"/>
                        </a:cubicBezTo>
                        <a:cubicBezTo>
                          <a:pt x="759305" y="0"/>
                          <a:pt x="978306" y="219001"/>
                          <a:pt x="978306" y="489153"/>
                        </a:cubicBezTo>
                        <a:cubicBezTo>
                          <a:pt x="978306" y="759305"/>
                          <a:pt x="597380" y="1154518"/>
                          <a:pt x="489153" y="1397406"/>
                        </a:cubicBezTo>
                        <a:cubicBezTo>
                          <a:pt x="347589" y="1144994"/>
                          <a:pt x="0" y="759305"/>
                          <a:pt x="0" y="489153"/>
                        </a:cubicBezTo>
                        <a:close/>
                      </a:path>
                    </a:pathLst>
                  </a:custGeom>
                  <a:solidFill>
                    <a:srgbClr val="00B0F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4" name="楕円 143">
                    <a:extLst>
                      <a:ext uri="{FF2B5EF4-FFF2-40B4-BE49-F238E27FC236}">
                        <a16:creationId xmlns:a16="http://schemas.microsoft.com/office/drawing/2014/main" id="{2B88519E-4A54-45C0-910D-44DBC02702E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729177" y="1717964"/>
                    <a:ext cx="180019" cy="180019"/>
                  </a:xfrm>
                  <a:prstGeom prst="ellipse">
                    <a:avLst/>
                  </a:prstGeom>
                  <a:solidFill>
                    <a:schemeClr val="accent5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35" name="グループ化 134">
                  <a:extLst>
                    <a:ext uri="{FF2B5EF4-FFF2-40B4-BE49-F238E27FC236}">
                      <a16:creationId xmlns:a16="http://schemas.microsoft.com/office/drawing/2014/main" id="{684C7CC0-297D-4B1A-8BC1-22460614EA6B}"/>
                    </a:ext>
                  </a:extLst>
                </p:cNvPr>
                <p:cNvGrpSpPr/>
                <p:nvPr/>
              </p:nvGrpSpPr>
              <p:grpSpPr>
                <a:xfrm rot="1800000">
                  <a:off x="5917131" y="1337633"/>
                  <a:ext cx="302751" cy="432448"/>
                  <a:chOff x="6618185" y="1459342"/>
                  <a:chExt cx="907896" cy="1296833"/>
                </a:xfrm>
              </p:grpSpPr>
              <p:sp>
                <p:nvSpPr>
                  <p:cNvPr id="141" name="楕円 23">
                    <a:extLst>
                      <a:ext uri="{FF2B5EF4-FFF2-40B4-BE49-F238E27FC236}">
                        <a16:creationId xmlns:a16="http://schemas.microsoft.com/office/drawing/2014/main" id="{AC6CCB16-D7E7-467D-A0E6-46975F1BA06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618185" y="1459342"/>
                    <a:ext cx="907896" cy="1296833"/>
                  </a:xfrm>
                  <a:custGeom>
                    <a:avLst/>
                    <a:gdLst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1397406"/>
                      <a:gd name="connsiteX1" fmla="*/ 489153 w 978306"/>
                      <a:gd name="connsiteY1" fmla="*/ 0 h 1397406"/>
                      <a:gd name="connsiteX2" fmla="*/ 978306 w 978306"/>
                      <a:gd name="connsiteY2" fmla="*/ 489153 h 1397406"/>
                      <a:gd name="connsiteX3" fmla="*/ 489153 w 978306"/>
                      <a:gd name="connsiteY3" fmla="*/ 1397406 h 1397406"/>
                      <a:gd name="connsiteX4" fmla="*/ 0 w 978306"/>
                      <a:gd name="connsiteY4" fmla="*/ 489153 h 1397406"/>
                      <a:gd name="connsiteX0" fmla="*/ 0 w 978306"/>
                      <a:gd name="connsiteY0" fmla="*/ 489153 h 1397406"/>
                      <a:gd name="connsiteX1" fmla="*/ 489153 w 978306"/>
                      <a:gd name="connsiteY1" fmla="*/ 0 h 1397406"/>
                      <a:gd name="connsiteX2" fmla="*/ 978306 w 978306"/>
                      <a:gd name="connsiteY2" fmla="*/ 489153 h 1397406"/>
                      <a:gd name="connsiteX3" fmla="*/ 489153 w 978306"/>
                      <a:gd name="connsiteY3" fmla="*/ 1397406 h 1397406"/>
                      <a:gd name="connsiteX4" fmla="*/ 0 w 978306"/>
                      <a:gd name="connsiteY4" fmla="*/ 489153 h 1397406"/>
                      <a:gd name="connsiteX0" fmla="*/ 0 w 978306"/>
                      <a:gd name="connsiteY0" fmla="*/ 489153 h 1397406"/>
                      <a:gd name="connsiteX1" fmla="*/ 489153 w 978306"/>
                      <a:gd name="connsiteY1" fmla="*/ 0 h 1397406"/>
                      <a:gd name="connsiteX2" fmla="*/ 978306 w 978306"/>
                      <a:gd name="connsiteY2" fmla="*/ 489153 h 1397406"/>
                      <a:gd name="connsiteX3" fmla="*/ 489153 w 978306"/>
                      <a:gd name="connsiteY3" fmla="*/ 1397406 h 1397406"/>
                      <a:gd name="connsiteX4" fmla="*/ 0 w 978306"/>
                      <a:gd name="connsiteY4" fmla="*/ 489153 h 13974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978306" h="1397406">
                        <a:moveTo>
                          <a:pt x="0" y="489153"/>
                        </a:moveTo>
                        <a:cubicBezTo>
                          <a:pt x="0" y="219001"/>
                          <a:pt x="219001" y="0"/>
                          <a:pt x="489153" y="0"/>
                        </a:cubicBezTo>
                        <a:cubicBezTo>
                          <a:pt x="759305" y="0"/>
                          <a:pt x="978306" y="219001"/>
                          <a:pt x="978306" y="489153"/>
                        </a:cubicBezTo>
                        <a:cubicBezTo>
                          <a:pt x="978306" y="759305"/>
                          <a:pt x="597380" y="1154518"/>
                          <a:pt x="489153" y="1397406"/>
                        </a:cubicBezTo>
                        <a:cubicBezTo>
                          <a:pt x="347589" y="1144994"/>
                          <a:pt x="0" y="759305"/>
                          <a:pt x="0" y="489153"/>
                        </a:cubicBezTo>
                        <a:close/>
                      </a:path>
                    </a:pathLst>
                  </a:custGeom>
                  <a:solidFill>
                    <a:srgbClr val="00B0F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2" name="楕円 141">
                    <a:extLst>
                      <a:ext uri="{FF2B5EF4-FFF2-40B4-BE49-F238E27FC236}">
                        <a16:creationId xmlns:a16="http://schemas.microsoft.com/office/drawing/2014/main" id="{C1347A0E-D065-4ACF-9439-FF537A3CC4D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772208" y="1635396"/>
                    <a:ext cx="180019" cy="180019"/>
                  </a:xfrm>
                  <a:prstGeom prst="ellipse">
                    <a:avLst/>
                  </a:prstGeom>
                  <a:solidFill>
                    <a:schemeClr val="accent5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38" name="グループ化 137">
                  <a:extLst>
                    <a:ext uri="{FF2B5EF4-FFF2-40B4-BE49-F238E27FC236}">
                      <a16:creationId xmlns:a16="http://schemas.microsoft.com/office/drawing/2014/main" id="{86D260CB-CFF4-4002-8946-D1F11FE005FF}"/>
                    </a:ext>
                  </a:extLst>
                </p:cNvPr>
                <p:cNvGrpSpPr/>
                <p:nvPr/>
              </p:nvGrpSpPr>
              <p:grpSpPr>
                <a:xfrm rot="20700000">
                  <a:off x="5582715" y="1443562"/>
                  <a:ext cx="302751" cy="432448"/>
                  <a:chOff x="6618185" y="1459342"/>
                  <a:chExt cx="907896" cy="1296833"/>
                </a:xfrm>
              </p:grpSpPr>
              <p:sp>
                <p:nvSpPr>
                  <p:cNvPr id="139" name="楕円 23">
                    <a:extLst>
                      <a:ext uri="{FF2B5EF4-FFF2-40B4-BE49-F238E27FC236}">
                        <a16:creationId xmlns:a16="http://schemas.microsoft.com/office/drawing/2014/main" id="{77AE349D-B27D-40C2-8B3E-D66FC6FE3E2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618185" y="1459342"/>
                    <a:ext cx="907896" cy="1296833"/>
                  </a:xfrm>
                  <a:custGeom>
                    <a:avLst/>
                    <a:gdLst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978306"/>
                      <a:gd name="connsiteX1" fmla="*/ 489153 w 978306"/>
                      <a:gd name="connsiteY1" fmla="*/ 0 h 978306"/>
                      <a:gd name="connsiteX2" fmla="*/ 978306 w 978306"/>
                      <a:gd name="connsiteY2" fmla="*/ 489153 h 978306"/>
                      <a:gd name="connsiteX3" fmla="*/ 489153 w 978306"/>
                      <a:gd name="connsiteY3" fmla="*/ 978306 h 978306"/>
                      <a:gd name="connsiteX4" fmla="*/ 0 w 978306"/>
                      <a:gd name="connsiteY4" fmla="*/ 489153 h 978306"/>
                      <a:gd name="connsiteX0" fmla="*/ 0 w 978306"/>
                      <a:gd name="connsiteY0" fmla="*/ 489153 h 1397406"/>
                      <a:gd name="connsiteX1" fmla="*/ 489153 w 978306"/>
                      <a:gd name="connsiteY1" fmla="*/ 0 h 1397406"/>
                      <a:gd name="connsiteX2" fmla="*/ 978306 w 978306"/>
                      <a:gd name="connsiteY2" fmla="*/ 489153 h 1397406"/>
                      <a:gd name="connsiteX3" fmla="*/ 489153 w 978306"/>
                      <a:gd name="connsiteY3" fmla="*/ 1397406 h 1397406"/>
                      <a:gd name="connsiteX4" fmla="*/ 0 w 978306"/>
                      <a:gd name="connsiteY4" fmla="*/ 489153 h 1397406"/>
                      <a:gd name="connsiteX0" fmla="*/ 0 w 978306"/>
                      <a:gd name="connsiteY0" fmla="*/ 489153 h 1397406"/>
                      <a:gd name="connsiteX1" fmla="*/ 489153 w 978306"/>
                      <a:gd name="connsiteY1" fmla="*/ 0 h 1397406"/>
                      <a:gd name="connsiteX2" fmla="*/ 978306 w 978306"/>
                      <a:gd name="connsiteY2" fmla="*/ 489153 h 1397406"/>
                      <a:gd name="connsiteX3" fmla="*/ 489153 w 978306"/>
                      <a:gd name="connsiteY3" fmla="*/ 1397406 h 1397406"/>
                      <a:gd name="connsiteX4" fmla="*/ 0 w 978306"/>
                      <a:gd name="connsiteY4" fmla="*/ 489153 h 1397406"/>
                      <a:gd name="connsiteX0" fmla="*/ 0 w 978306"/>
                      <a:gd name="connsiteY0" fmla="*/ 489153 h 1397406"/>
                      <a:gd name="connsiteX1" fmla="*/ 489153 w 978306"/>
                      <a:gd name="connsiteY1" fmla="*/ 0 h 1397406"/>
                      <a:gd name="connsiteX2" fmla="*/ 978306 w 978306"/>
                      <a:gd name="connsiteY2" fmla="*/ 489153 h 1397406"/>
                      <a:gd name="connsiteX3" fmla="*/ 489153 w 978306"/>
                      <a:gd name="connsiteY3" fmla="*/ 1397406 h 1397406"/>
                      <a:gd name="connsiteX4" fmla="*/ 0 w 978306"/>
                      <a:gd name="connsiteY4" fmla="*/ 489153 h 13974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978306" h="1397406">
                        <a:moveTo>
                          <a:pt x="0" y="489153"/>
                        </a:moveTo>
                        <a:cubicBezTo>
                          <a:pt x="0" y="219001"/>
                          <a:pt x="219001" y="0"/>
                          <a:pt x="489153" y="0"/>
                        </a:cubicBezTo>
                        <a:cubicBezTo>
                          <a:pt x="759305" y="0"/>
                          <a:pt x="978306" y="219001"/>
                          <a:pt x="978306" y="489153"/>
                        </a:cubicBezTo>
                        <a:cubicBezTo>
                          <a:pt x="978306" y="759305"/>
                          <a:pt x="597380" y="1154518"/>
                          <a:pt x="489153" y="1397406"/>
                        </a:cubicBezTo>
                        <a:cubicBezTo>
                          <a:pt x="347589" y="1144994"/>
                          <a:pt x="0" y="759305"/>
                          <a:pt x="0" y="489153"/>
                        </a:cubicBezTo>
                        <a:close/>
                      </a:path>
                    </a:pathLst>
                  </a:custGeom>
                  <a:solidFill>
                    <a:srgbClr val="00B0F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40" name="楕円 139">
                    <a:extLst>
                      <a:ext uri="{FF2B5EF4-FFF2-40B4-BE49-F238E27FC236}">
                        <a16:creationId xmlns:a16="http://schemas.microsoft.com/office/drawing/2014/main" id="{E0D819D2-F0CD-4581-8B0C-03D2DE60DE5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828220" y="1596647"/>
                    <a:ext cx="180019" cy="180019"/>
                  </a:xfrm>
                  <a:prstGeom prst="ellipse">
                    <a:avLst/>
                  </a:prstGeom>
                  <a:solidFill>
                    <a:schemeClr val="accent5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33" name="四角形: 上の 2 つの角を丸める 132">
                <a:extLst>
                  <a:ext uri="{FF2B5EF4-FFF2-40B4-BE49-F238E27FC236}">
                    <a16:creationId xmlns:a16="http://schemas.microsoft.com/office/drawing/2014/main" id="{0F13381C-CD44-42C6-A74F-E4D6437B844F}"/>
                  </a:ext>
                </a:extLst>
              </p:cNvPr>
              <p:cNvSpPr/>
              <p:nvPr/>
            </p:nvSpPr>
            <p:spPr bwMode="auto">
              <a:xfrm>
                <a:off x="4445072" y="3237206"/>
                <a:ext cx="2147033" cy="106026"/>
              </a:xfrm>
              <a:prstGeom prst="round2SameRect">
                <a:avLst>
                  <a:gd name="adj1" fmla="val 0"/>
                  <a:gd name="adj2" fmla="val 37626"/>
                </a:avLst>
              </a:prstGeom>
              <a:solidFill>
                <a:schemeClr val="tx1">
                  <a:lumMod val="65000"/>
                  <a:lumOff val="3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397BA30E-11DB-4BEE-8943-3209548B9172}"/>
                </a:ext>
              </a:extLst>
            </p:cNvPr>
            <p:cNvSpPr/>
            <p:nvPr/>
          </p:nvSpPr>
          <p:spPr bwMode="auto">
            <a:xfrm flipH="1">
              <a:off x="4822198" y="1209673"/>
              <a:ext cx="728391" cy="1510028"/>
            </a:xfrm>
            <a:custGeom>
              <a:avLst/>
              <a:gdLst>
                <a:gd name="connsiteX0" fmla="*/ 513124 w 1038088"/>
                <a:gd name="connsiteY0" fmla="*/ 0 h 2152064"/>
                <a:gd name="connsiteX1" fmla="*/ 868631 w 1038088"/>
                <a:gd name="connsiteY1" fmla="*/ 410680 h 2152064"/>
                <a:gd name="connsiteX2" fmla="*/ 651503 w 1038088"/>
                <a:gd name="connsiteY2" fmla="*/ 789087 h 2152064"/>
                <a:gd name="connsiteX3" fmla="*/ 595072 w 1038088"/>
                <a:gd name="connsiteY3" fmla="*/ 809323 h 2152064"/>
                <a:gd name="connsiteX4" fmla="*/ 603922 w 1038088"/>
                <a:gd name="connsiteY4" fmla="*/ 867747 h 2152064"/>
                <a:gd name="connsiteX5" fmla="*/ 661444 w 1038088"/>
                <a:gd name="connsiteY5" fmla="*/ 906529 h 2152064"/>
                <a:gd name="connsiteX6" fmla="*/ 684295 w 1038088"/>
                <a:gd name="connsiteY6" fmla="*/ 940422 h 2152064"/>
                <a:gd name="connsiteX7" fmla="*/ 690143 w 1038088"/>
                <a:gd name="connsiteY7" fmla="*/ 942844 h 2152064"/>
                <a:gd name="connsiteX8" fmla="*/ 1014025 w 1038088"/>
                <a:gd name="connsiteY8" fmla="*/ 1266728 h 2152064"/>
                <a:gd name="connsiteX9" fmla="*/ 1014025 w 1038088"/>
                <a:gd name="connsiteY9" fmla="*/ 1382914 h 2152064"/>
                <a:gd name="connsiteX10" fmla="*/ 1014025 w 1038088"/>
                <a:gd name="connsiteY10" fmla="*/ 1382913 h 2152064"/>
                <a:gd name="connsiteX11" fmla="*/ 897839 w 1038088"/>
                <a:gd name="connsiteY11" fmla="*/ 1382913 h 2152064"/>
                <a:gd name="connsiteX12" fmla="*/ 718401 w 1038088"/>
                <a:gd name="connsiteY12" fmla="*/ 1203474 h 2152064"/>
                <a:gd name="connsiteX13" fmla="*/ 718400 w 1038088"/>
                <a:gd name="connsiteY13" fmla="*/ 1499444 h 2152064"/>
                <a:gd name="connsiteX14" fmla="*/ 703118 w 1038088"/>
                <a:gd name="connsiteY14" fmla="*/ 1575139 h 2152064"/>
                <a:gd name="connsiteX15" fmla="*/ 673584 w 1038088"/>
                <a:gd name="connsiteY15" fmla="*/ 1618944 h 2152064"/>
                <a:gd name="connsiteX16" fmla="*/ 717860 w 1038088"/>
                <a:gd name="connsiteY16" fmla="*/ 1852966 h 2152064"/>
                <a:gd name="connsiteX17" fmla="*/ 916973 w 1038088"/>
                <a:gd name="connsiteY17" fmla="*/ 2073382 h 2152064"/>
                <a:gd name="connsiteX18" fmla="*/ 843501 w 1038088"/>
                <a:gd name="connsiteY18" fmla="*/ 2146854 h 2152064"/>
                <a:gd name="connsiteX19" fmla="*/ 565095 w 1038088"/>
                <a:gd name="connsiteY19" fmla="*/ 1888470 h 2152064"/>
                <a:gd name="connsiteX20" fmla="*/ 496541 w 1038088"/>
                <a:gd name="connsiteY20" fmla="*/ 1692563 h 2152064"/>
                <a:gd name="connsiteX21" fmla="*/ 178468 w 1038088"/>
                <a:gd name="connsiteY21" fmla="*/ 2152064 h 2152064"/>
                <a:gd name="connsiteX22" fmla="*/ 92145 w 1038088"/>
                <a:gd name="connsiteY22" fmla="*/ 2102225 h 2152064"/>
                <a:gd name="connsiteX23" fmla="*/ 343423 w 1038088"/>
                <a:gd name="connsiteY23" fmla="*/ 1570846 h 2152064"/>
                <a:gd name="connsiteX24" fmla="*/ 333424 w 1038088"/>
                <a:gd name="connsiteY24" fmla="*/ 1538635 h 2152064"/>
                <a:gd name="connsiteX25" fmla="*/ 329473 w 1038088"/>
                <a:gd name="connsiteY25" fmla="*/ 1499443 h 2152064"/>
                <a:gd name="connsiteX26" fmla="*/ 329473 w 1038088"/>
                <a:gd name="connsiteY26" fmla="*/ 1174113 h 2152064"/>
                <a:gd name="connsiteX27" fmla="*/ 136689 w 1038088"/>
                <a:gd name="connsiteY27" fmla="*/ 1345206 h 2152064"/>
                <a:gd name="connsiteX28" fmla="*/ 20708 w 1038088"/>
                <a:gd name="connsiteY28" fmla="*/ 1338293 h 2152064"/>
                <a:gd name="connsiteX29" fmla="*/ 20710 w 1038088"/>
                <a:gd name="connsiteY29" fmla="*/ 1338293 h 2152064"/>
                <a:gd name="connsiteX30" fmla="*/ 27623 w 1038088"/>
                <a:gd name="connsiteY30" fmla="*/ 1222313 h 2152064"/>
                <a:gd name="connsiteX31" fmla="*/ 370204 w 1038088"/>
                <a:gd name="connsiteY31" fmla="*/ 918276 h 2152064"/>
                <a:gd name="connsiteX32" fmla="*/ 383866 w 1038088"/>
                <a:gd name="connsiteY32" fmla="*/ 910332 h 2152064"/>
                <a:gd name="connsiteX33" fmla="*/ 386430 w 1038088"/>
                <a:gd name="connsiteY33" fmla="*/ 906529 h 2152064"/>
                <a:gd name="connsiteX34" fmla="*/ 439405 w 1038088"/>
                <a:gd name="connsiteY34" fmla="*/ 870813 h 2152064"/>
                <a:gd name="connsiteX35" fmla="*/ 448043 w 1038088"/>
                <a:gd name="connsiteY35" fmla="*/ 813781 h 2152064"/>
                <a:gd name="connsiteX36" fmla="*/ 441477 w 1038088"/>
                <a:gd name="connsiteY36" fmla="*/ 813016 h 2152064"/>
                <a:gd name="connsiteX37" fmla="*/ 157617 w 1038088"/>
                <a:gd name="connsiteY37" fmla="*/ 410680 h 2152064"/>
                <a:gd name="connsiteX38" fmla="*/ 513124 w 1038088"/>
                <a:gd name="connsiteY38" fmla="*/ 0 h 21520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1038088" h="2152064">
                  <a:moveTo>
                    <a:pt x="513124" y="0"/>
                  </a:moveTo>
                  <a:cubicBezTo>
                    <a:pt x="709465" y="0"/>
                    <a:pt x="868631" y="183868"/>
                    <a:pt x="868631" y="410680"/>
                  </a:cubicBezTo>
                  <a:cubicBezTo>
                    <a:pt x="868631" y="580789"/>
                    <a:pt x="779100" y="726742"/>
                    <a:pt x="651503" y="789087"/>
                  </a:cubicBezTo>
                  <a:lnTo>
                    <a:pt x="595072" y="809323"/>
                  </a:lnTo>
                  <a:lnTo>
                    <a:pt x="603922" y="867747"/>
                  </a:lnTo>
                  <a:lnTo>
                    <a:pt x="661444" y="906529"/>
                  </a:lnTo>
                  <a:lnTo>
                    <a:pt x="684295" y="940422"/>
                  </a:lnTo>
                  <a:lnTo>
                    <a:pt x="690143" y="942844"/>
                  </a:lnTo>
                  <a:cubicBezTo>
                    <a:pt x="798104" y="1050805"/>
                    <a:pt x="906064" y="1158767"/>
                    <a:pt x="1014025" y="1266728"/>
                  </a:cubicBezTo>
                  <a:cubicBezTo>
                    <a:pt x="1046109" y="1298812"/>
                    <a:pt x="1046109" y="1350830"/>
                    <a:pt x="1014025" y="1382914"/>
                  </a:cubicBezTo>
                  <a:lnTo>
                    <a:pt x="1014025" y="1382913"/>
                  </a:lnTo>
                  <a:cubicBezTo>
                    <a:pt x="981941" y="1414997"/>
                    <a:pt x="929923" y="1414997"/>
                    <a:pt x="897839" y="1382913"/>
                  </a:cubicBezTo>
                  <a:lnTo>
                    <a:pt x="718401" y="1203474"/>
                  </a:lnTo>
                  <a:lnTo>
                    <a:pt x="718400" y="1499444"/>
                  </a:lnTo>
                  <a:cubicBezTo>
                    <a:pt x="718400" y="1526294"/>
                    <a:pt x="712959" y="1551873"/>
                    <a:pt x="703118" y="1575139"/>
                  </a:cubicBezTo>
                  <a:lnTo>
                    <a:pt x="673584" y="1618944"/>
                  </a:lnTo>
                  <a:lnTo>
                    <a:pt x="717860" y="1852966"/>
                  </a:lnTo>
                  <a:lnTo>
                    <a:pt x="916973" y="2073382"/>
                  </a:lnTo>
                  <a:lnTo>
                    <a:pt x="843501" y="2146854"/>
                  </a:lnTo>
                  <a:lnTo>
                    <a:pt x="565095" y="1888470"/>
                  </a:lnTo>
                  <a:lnTo>
                    <a:pt x="496541" y="1692563"/>
                  </a:lnTo>
                  <a:lnTo>
                    <a:pt x="178468" y="2152064"/>
                  </a:lnTo>
                  <a:lnTo>
                    <a:pt x="92145" y="2102225"/>
                  </a:lnTo>
                  <a:lnTo>
                    <a:pt x="343423" y="1570846"/>
                  </a:lnTo>
                  <a:lnTo>
                    <a:pt x="333424" y="1538635"/>
                  </a:lnTo>
                  <a:cubicBezTo>
                    <a:pt x="330833" y="1525975"/>
                    <a:pt x="329473" y="1512868"/>
                    <a:pt x="329473" y="1499443"/>
                  </a:cubicBezTo>
                  <a:lnTo>
                    <a:pt x="329473" y="1174113"/>
                  </a:lnTo>
                  <a:lnTo>
                    <a:pt x="136689" y="1345206"/>
                  </a:lnTo>
                  <a:cubicBezTo>
                    <a:pt x="102752" y="1375324"/>
                    <a:pt x="50827" y="1372229"/>
                    <a:pt x="20708" y="1338293"/>
                  </a:cubicBezTo>
                  <a:lnTo>
                    <a:pt x="20710" y="1338293"/>
                  </a:lnTo>
                  <a:cubicBezTo>
                    <a:pt x="-9409" y="1304356"/>
                    <a:pt x="-6313" y="1252431"/>
                    <a:pt x="27623" y="1222313"/>
                  </a:cubicBezTo>
                  <a:lnTo>
                    <a:pt x="370204" y="918276"/>
                  </a:lnTo>
                  <a:lnTo>
                    <a:pt x="383866" y="910332"/>
                  </a:lnTo>
                  <a:lnTo>
                    <a:pt x="386430" y="906529"/>
                  </a:lnTo>
                  <a:lnTo>
                    <a:pt x="439405" y="870813"/>
                  </a:lnTo>
                  <a:lnTo>
                    <a:pt x="448043" y="813781"/>
                  </a:lnTo>
                  <a:lnTo>
                    <a:pt x="441477" y="813016"/>
                  </a:lnTo>
                  <a:cubicBezTo>
                    <a:pt x="279478" y="774722"/>
                    <a:pt x="157617" y="609140"/>
                    <a:pt x="157617" y="410680"/>
                  </a:cubicBezTo>
                  <a:cubicBezTo>
                    <a:pt x="157617" y="183868"/>
                    <a:pt x="316783" y="0"/>
                    <a:pt x="513124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45" name="グループ化 144">
            <a:extLst>
              <a:ext uri="{FF2B5EF4-FFF2-40B4-BE49-F238E27FC236}">
                <a16:creationId xmlns:a16="http://schemas.microsoft.com/office/drawing/2014/main" id="{A6DF77AD-7B40-4233-98CB-B44D298FEF60}"/>
              </a:ext>
            </a:extLst>
          </p:cNvPr>
          <p:cNvGrpSpPr/>
          <p:nvPr/>
        </p:nvGrpSpPr>
        <p:grpSpPr>
          <a:xfrm>
            <a:off x="3740450" y="3869920"/>
            <a:ext cx="2458588" cy="2458588"/>
            <a:chOff x="3878473" y="4154591"/>
            <a:chExt cx="2992184" cy="2992184"/>
          </a:xfrm>
        </p:grpSpPr>
        <p:sp>
          <p:nvSpPr>
            <p:cNvPr id="146" name="楕円 145">
              <a:extLst>
                <a:ext uri="{FF2B5EF4-FFF2-40B4-BE49-F238E27FC236}">
                  <a16:creationId xmlns:a16="http://schemas.microsoft.com/office/drawing/2014/main" id="{018718ED-4021-47AD-8D01-21E8835370D0}"/>
                </a:ext>
              </a:extLst>
            </p:cNvPr>
            <p:cNvSpPr/>
            <p:nvPr/>
          </p:nvSpPr>
          <p:spPr bwMode="auto">
            <a:xfrm>
              <a:off x="3878473" y="4154591"/>
              <a:ext cx="2992184" cy="2992184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7" name="グループ化 146">
              <a:extLst>
                <a:ext uri="{FF2B5EF4-FFF2-40B4-BE49-F238E27FC236}">
                  <a16:creationId xmlns:a16="http://schemas.microsoft.com/office/drawing/2014/main" id="{A4E388C2-3816-4E7D-9B85-C58244879661}"/>
                </a:ext>
              </a:extLst>
            </p:cNvPr>
            <p:cNvGrpSpPr/>
            <p:nvPr/>
          </p:nvGrpSpPr>
          <p:grpSpPr>
            <a:xfrm>
              <a:off x="4101278" y="5232400"/>
              <a:ext cx="2536878" cy="845626"/>
              <a:chOff x="4101278" y="5232400"/>
              <a:chExt cx="2536878" cy="845626"/>
            </a:xfrm>
          </p:grpSpPr>
          <p:grpSp>
            <p:nvGrpSpPr>
              <p:cNvPr id="148" name="グループ化 147">
                <a:extLst>
                  <a:ext uri="{FF2B5EF4-FFF2-40B4-BE49-F238E27FC236}">
                    <a16:creationId xmlns:a16="http://schemas.microsoft.com/office/drawing/2014/main" id="{EBF19A5A-1B7D-4F65-A1F1-C4A9EFF23DE2}"/>
                  </a:ext>
                </a:extLst>
              </p:cNvPr>
              <p:cNvGrpSpPr/>
              <p:nvPr/>
            </p:nvGrpSpPr>
            <p:grpSpPr>
              <a:xfrm>
                <a:off x="4101278" y="5232400"/>
                <a:ext cx="2536878" cy="845626"/>
                <a:chOff x="4445072" y="4486834"/>
                <a:chExt cx="2147034" cy="715678"/>
              </a:xfrm>
            </p:grpSpPr>
            <p:sp>
              <p:nvSpPr>
                <p:cNvPr id="151" name="台形 150">
                  <a:extLst>
                    <a:ext uri="{FF2B5EF4-FFF2-40B4-BE49-F238E27FC236}">
                      <a16:creationId xmlns:a16="http://schemas.microsoft.com/office/drawing/2014/main" id="{3BA12450-4602-4DF8-B7E8-1B27325817F4}"/>
                    </a:ext>
                  </a:extLst>
                </p:cNvPr>
                <p:cNvSpPr/>
                <p:nvPr/>
              </p:nvSpPr>
              <p:spPr bwMode="auto">
                <a:xfrm>
                  <a:off x="4445072" y="4486834"/>
                  <a:ext cx="2147034" cy="609651"/>
                </a:xfrm>
                <a:prstGeom prst="trapezoid">
                  <a:avLst>
                    <a:gd name="adj" fmla="val 36218"/>
                  </a:avLst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" name="台形 163">
                  <a:extLst>
                    <a:ext uri="{FF2B5EF4-FFF2-40B4-BE49-F238E27FC236}">
                      <a16:creationId xmlns:a16="http://schemas.microsoft.com/office/drawing/2014/main" id="{4B580738-FD84-4ACA-8619-59730BB3150A}"/>
                    </a:ext>
                  </a:extLst>
                </p:cNvPr>
                <p:cNvSpPr/>
                <p:nvPr/>
              </p:nvSpPr>
              <p:spPr bwMode="auto">
                <a:xfrm>
                  <a:off x="4575720" y="4505852"/>
                  <a:ext cx="1908177" cy="556656"/>
                </a:xfrm>
                <a:prstGeom prst="trapezoid">
                  <a:avLst>
                    <a:gd name="adj" fmla="val 36218"/>
                  </a:avLst>
                </a:prstGeom>
                <a:solidFill>
                  <a:srgbClr val="00B0F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9" name="楕円 168">
                  <a:extLst>
                    <a:ext uri="{FF2B5EF4-FFF2-40B4-BE49-F238E27FC236}">
                      <a16:creationId xmlns:a16="http://schemas.microsoft.com/office/drawing/2014/main" id="{06BFB129-425D-498E-A4A9-BA8DB3649890}"/>
                    </a:ext>
                  </a:extLst>
                </p:cNvPr>
                <p:cNvSpPr/>
                <p:nvPr/>
              </p:nvSpPr>
              <p:spPr bwMode="auto">
                <a:xfrm>
                  <a:off x="4600965" y="4719167"/>
                  <a:ext cx="64377" cy="4800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1" name="フリーフォーム: 図形 170">
                  <a:extLst>
                    <a:ext uri="{FF2B5EF4-FFF2-40B4-BE49-F238E27FC236}">
                      <a16:creationId xmlns:a16="http://schemas.microsoft.com/office/drawing/2014/main" id="{7278DE5D-7E2F-4B33-9770-355F4460E103}"/>
                    </a:ext>
                  </a:extLst>
                </p:cNvPr>
                <p:cNvSpPr/>
                <p:nvPr/>
              </p:nvSpPr>
              <p:spPr bwMode="auto">
                <a:xfrm>
                  <a:off x="6029628" y="4533830"/>
                  <a:ext cx="297190" cy="171582"/>
                </a:xfrm>
                <a:custGeom>
                  <a:avLst/>
                  <a:gdLst>
                    <a:gd name="connsiteX0" fmla="*/ 383619 w 881129"/>
                    <a:gd name="connsiteY0" fmla="*/ 0 h 508720"/>
                    <a:gd name="connsiteX1" fmla="*/ 571699 w 881129"/>
                    <a:gd name="connsiteY1" fmla="*/ 0 h 508720"/>
                    <a:gd name="connsiteX2" fmla="*/ 729978 w 881129"/>
                    <a:gd name="connsiteY2" fmla="*/ 91383 h 508720"/>
                    <a:gd name="connsiteX3" fmla="*/ 779705 w 881129"/>
                    <a:gd name="connsiteY3" fmla="*/ 228681 h 508720"/>
                    <a:gd name="connsiteX4" fmla="*/ 0 w 881129"/>
                    <a:gd name="connsiteY4" fmla="*/ 0 h 508720"/>
                    <a:gd name="connsiteX5" fmla="*/ 295228 w 881129"/>
                    <a:gd name="connsiteY5" fmla="*/ 0 h 508720"/>
                    <a:gd name="connsiteX6" fmla="*/ 803074 w 881129"/>
                    <a:gd name="connsiteY6" fmla="*/ 293205 h 508720"/>
                    <a:gd name="connsiteX7" fmla="*/ 881129 w 881129"/>
                    <a:gd name="connsiteY7" fmla="*/ 508720 h 5087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881129" h="508720">
                      <a:moveTo>
                        <a:pt x="383619" y="0"/>
                      </a:moveTo>
                      <a:lnTo>
                        <a:pt x="571699" y="0"/>
                      </a:lnTo>
                      <a:lnTo>
                        <a:pt x="729978" y="91383"/>
                      </a:lnTo>
                      <a:lnTo>
                        <a:pt x="779705" y="228681"/>
                      </a:lnTo>
                      <a:close/>
                      <a:moveTo>
                        <a:pt x="0" y="0"/>
                      </a:moveTo>
                      <a:lnTo>
                        <a:pt x="295228" y="0"/>
                      </a:lnTo>
                      <a:lnTo>
                        <a:pt x="803074" y="293205"/>
                      </a:lnTo>
                      <a:lnTo>
                        <a:pt x="881129" y="508720"/>
                      </a:lnTo>
                      <a:close/>
                    </a:path>
                  </a:pathLst>
                </a:custGeom>
                <a:solidFill>
                  <a:schemeClr val="accent5">
                    <a:lumMod val="40000"/>
                    <a:lumOff val="60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5" name="四角形: 上の 2 つの角を丸める 184">
                  <a:extLst>
                    <a:ext uri="{FF2B5EF4-FFF2-40B4-BE49-F238E27FC236}">
                      <a16:creationId xmlns:a16="http://schemas.microsoft.com/office/drawing/2014/main" id="{324C0B09-20CB-474B-88C8-8C1E2194FC3E}"/>
                    </a:ext>
                  </a:extLst>
                </p:cNvPr>
                <p:cNvSpPr/>
                <p:nvPr/>
              </p:nvSpPr>
              <p:spPr bwMode="auto">
                <a:xfrm>
                  <a:off x="4445072" y="5096486"/>
                  <a:ext cx="2147033" cy="106026"/>
                </a:xfrm>
                <a:prstGeom prst="round2SameRect">
                  <a:avLst>
                    <a:gd name="adj1" fmla="val 0"/>
                    <a:gd name="adj2" fmla="val 37626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49" name="フリーフォーム: 図形 148">
                <a:extLst>
                  <a:ext uri="{FF2B5EF4-FFF2-40B4-BE49-F238E27FC236}">
                    <a16:creationId xmlns:a16="http://schemas.microsoft.com/office/drawing/2014/main" id="{9562FBEF-DFE0-4D6A-A19A-33B6633CD1AC}"/>
                  </a:ext>
                </a:extLst>
              </p:cNvPr>
              <p:cNvSpPr/>
              <p:nvPr/>
            </p:nvSpPr>
            <p:spPr bwMode="auto">
              <a:xfrm>
                <a:off x="4998355" y="5293519"/>
                <a:ext cx="1309576" cy="587601"/>
              </a:xfrm>
              <a:custGeom>
                <a:avLst/>
                <a:gdLst>
                  <a:gd name="connsiteX0" fmla="*/ 781050 w 1369218"/>
                  <a:gd name="connsiteY0" fmla="*/ 0 h 614362"/>
                  <a:gd name="connsiteX1" fmla="*/ 654843 w 1369218"/>
                  <a:gd name="connsiteY1" fmla="*/ 64294 h 614362"/>
                  <a:gd name="connsiteX2" fmla="*/ 723900 w 1369218"/>
                  <a:gd name="connsiteY2" fmla="*/ 95250 h 614362"/>
                  <a:gd name="connsiteX3" fmla="*/ 540543 w 1369218"/>
                  <a:gd name="connsiteY3" fmla="*/ 190500 h 614362"/>
                  <a:gd name="connsiteX4" fmla="*/ 590550 w 1369218"/>
                  <a:gd name="connsiteY4" fmla="*/ 230981 h 614362"/>
                  <a:gd name="connsiteX5" fmla="*/ 190500 w 1369218"/>
                  <a:gd name="connsiteY5" fmla="*/ 373856 h 614362"/>
                  <a:gd name="connsiteX6" fmla="*/ 273843 w 1369218"/>
                  <a:gd name="connsiteY6" fmla="*/ 416719 h 614362"/>
                  <a:gd name="connsiteX7" fmla="*/ 0 w 1369218"/>
                  <a:gd name="connsiteY7" fmla="*/ 550069 h 614362"/>
                  <a:gd name="connsiteX8" fmla="*/ 192881 w 1369218"/>
                  <a:gd name="connsiteY8" fmla="*/ 561975 h 614362"/>
                  <a:gd name="connsiteX9" fmla="*/ 164306 w 1369218"/>
                  <a:gd name="connsiteY9" fmla="*/ 614362 h 614362"/>
                  <a:gd name="connsiteX10" fmla="*/ 247650 w 1369218"/>
                  <a:gd name="connsiteY10" fmla="*/ 552450 h 614362"/>
                  <a:gd name="connsiteX11" fmla="*/ 109537 w 1369218"/>
                  <a:gd name="connsiteY11" fmla="*/ 528637 h 614362"/>
                  <a:gd name="connsiteX12" fmla="*/ 364331 w 1369218"/>
                  <a:gd name="connsiteY12" fmla="*/ 421481 h 614362"/>
                  <a:gd name="connsiteX13" fmla="*/ 342900 w 1369218"/>
                  <a:gd name="connsiteY13" fmla="*/ 404812 h 614362"/>
                  <a:gd name="connsiteX14" fmla="*/ 257175 w 1369218"/>
                  <a:gd name="connsiteY14" fmla="*/ 378619 h 614362"/>
                  <a:gd name="connsiteX15" fmla="*/ 604837 w 1369218"/>
                  <a:gd name="connsiteY15" fmla="*/ 264319 h 614362"/>
                  <a:gd name="connsiteX16" fmla="*/ 628650 w 1369218"/>
                  <a:gd name="connsiteY16" fmla="*/ 395287 h 614362"/>
                  <a:gd name="connsiteX17" fmla="*/ 757237 w 1369218"/>
                  <a:gd name="connsiteY17" fmla="*/ 383381 h 614362"/>
                  <a:gd name="connsiteX18" fmla="*/ 833437 w 1369218"/>
                  <a:gd name="connsiteY18" fmla="*/ 495300 h 614362"/>
                  <a:gd name="connsiteX19" fmla="*/ 981075 w 1369218"/>
                  <a:gd name="connsiteY19" fmla="*/ 469106 h 614362"/>
                  <a:gd name="connsiteX20" fmla="*/ 1166812 w 1369218"/>
                  <a:gd name="connsiteY20" fmla="*/ 557212 h 614362"/>
                  <a:gd name="connsiteX21" fmla="*/ 1012031 w 1369218"/>
                  <a:gd name="connsiteY21" fmla="*/ 435769 h 614362"/>
                  <a:gd name="connsiteX22" fmla="*/ 881062 w 1369218"/>
                  <a:gd name="connsiteY22" fmla="*/ 454819 h 614362"/>
                  <a:gd name="connsiteX23" fmla="*/ 957262 w 1369218"/>
                  <a:gd name="connsiteY23" fmla="*/ 328612 h 614362"/>
                  <a:gd name="connsiteX24" fmla="*/ 1166812 w 1369218"/>
                  <a:gd name="connsiteY24" fmla="*/ 366712 h 614362"/>
                  <a:gd name="connsiteX25" fmla="*/ 1031081 w 1369218"/>
                  <a:gd name="connsiteY25" fmla="*/ 302419 h 614362"/>
                  <a:gd name="connsiteX26" fmla="*/ 1157287 w 1369218"/>
                  <a:gd name="connsiteY26" fmla="*/ 216694 h 614362"/>
                  <a:gd name="connsiteX27" fmla="*/ 1309687 w 1369218"/>
                  <a:gd name="connsiteY27" fmla="*/ 276225 h 614362"/>
                  <a:gd name="connsiteX28" fmla="*/ 1369218 w 1369218"/>
                  <a:gd name="connsiteY28" fmla="*/ 235744 h 614362"/>
                  <a:gd name="connsiteX29" fmla="*/ 1288256 w 1369218"/>
                  <a:gd name="connsiteY29" fmla="*/ 242887 h 614362"/>
                  <a:gd name="connsiteX30" fmla="*/ 1152525 w 1369218"/>
                  <a:gd name="connsiteY30" fmla="*/ 185737 h 614362"/>
                  <a:gd name="connsiteX31" fmla="*/ 1052512 w 1369218"/>
                  <a:gd name="connsiteY31" fmla="*/ 250031 h 614362"/>
                  <a:gd name="connsiteX32" fmla="*/ 1047750 w 1369218"/>
                  <a:gd name="connsiteY32" fmla="*/ 121444 h 614362"/>
                  <a:gd name="connsiteX33" fmla="*/ 1023937 w 1369218"/>
                  <a:gd name="connsiteY33" fmla="*/ 245269 h 614362"/>
                  <a:gd name="connsiteX34" fmla="*/ 995362 w 1369218"/>
                  <a:gd name="connsiteY34" fmla="*/ 304800 h 614362"/>
                  <a:gd name="connsiteX35" fmla="*/ 938212 w 1369218"/>
                  <a:gd name="connsiteY35" fmla="*/ 300037 h 614362"/>
                  <a:gd name="connsiteX36" fmla="*/ 838200 w 1369218"/>
                  <a:gd name="connsiteY36" fmla="*/ 445294 h 614362"/>
                  <a:gd name="connsiteX37" fmla="*/ 783431 w 1369218"/>
                  <a:gd name="connsiteY37" fmla="*/ 354806 h 614362"/>
                  <a:gd name="connsiteX38" fmla="*/ 659606 w 1369218"/>
                  <a:gd name="connsiteY38" fmla="*/ 364331 h 614362"/>
                  <a:gd name="connsiteX39" fmla="*/ 642937 w 1369218"/>
                  <a:gd name="connsiteY39" fmla="*/ 235744 h 614362"/>
                  <a:gd name="connsiteX40" fmla="*/ 602456 w 1369218"/>
                  <a:gd name="connsiteY40" fmla="*/ 195262 h 614362"/>
                  <a:gd name="connsiteX41" fmla="*/ 769143 w 1369218"/>
                  <a:gd name="connsiteY41" fmla="*/ 102394 h 614362"/>
                  <a:gd name="connsiteX42" fmla="*/ 878681 w 1369218"/>
                  <a:gd name="connsiteY42" fmla="*/ 166687 h 614362"/>
                  <a:gd name="connsiteX43" fmla="*/ 942975 w 1369218"/>
                  <a:gd name="connsiteY43" fmla="*/ 138112 h 614362"/>
                  <a:gd name="connsiteX44" fmla="*/ 871537 w 1369218"/>
                  <a:gd name="connsiteY44" fmla="*/ 140494 h 614362"/>
                  <a:gd name="connsiteX45" fmla="*/ 783431 w 1369218"/>
                  <a:gd name="connsiteY45" fmla="*/ 80962 h 614362"/>
                  <a:gd name="connsiteX46" fmla="*/ 716756 w 1369218"/>
                  <a:gd name="connsiteY46" fmla="*/ 69056 h 614362"/>
                  <a:gd name="connsiteX47" fmla="*/ 781050 w 1369218"/>
                  <a:gd name="connsiteY47" fmla="*/ 0 h 6143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1369218" h="614362">
                    <a:moveTo>
                      <a:pt x="781050" y="0"/>
                    </a:moveTo>
                    <a:lnTo>
                      <a:pt x="654843" y="64294"/>
                    </a:lnTo>
                    <a:lnTo>
                      <a:pt x="723900" y="95250"/>
                    </a:lnTo>
                    <a:lnTo>
                      <a:pt x="540543" y="190500"/>
                    </a:lnTo>
                    <a:lnTo>
                      <a:pt x="590550" y="230981"/>
                    </a:lnTo>
                    <a:lnTo>
                      <a:pt x="190500" y="373856"/>
                    </a:lnTo>
                    <a:lnTo>
                      <a:pt x="273843" y="416719"/>
                    </a:lnTo>
                    <a:lnTo>
                      <a:pt x="0" y="550069"/>
                    </a:lnTo>
                    <a:lnTo>
                      <a:pt x="192881" y="561975"/>
                    </a:lnTo>
                    <a:lnTo>
                      <a:pt x="164306" y="614362"/>
                    </a:lnTo>
                    <a:lnTo>
                      <a:pt x="247650" y="552450"/>
                    </a:lnTo>
                    <a:lnTo>
                      <a:pt x="109537" y="528637"/>
                    </a:lnTo>
                    <a:lnTo>
                      <a:pt x="364331" y="421481"/>
                    </a:lnTo>
                    <a:lnTo>
                      <a:pt x="342900" y="404812"/>
                    </a:lnTo>
                    <a:lnTo>
                      <a:pt x="257175" y="378619"/>
                    </a:lnTo>
                    <a:lnTo>
                      <a:pt x="604837" y="264319"/>
                    </a:lnTo>
                    <a:lnTo>
                      <a:pt x="628650" y="395287"/>
                    </a:lnTo>
                    <a:lnTo>
                      <a:pt x="757237" y="383381"/>
                    </a:lnTo>
                    <a:lnTo>
                      <a:pt x="833437" y="495300"/>
                    </a:lnTo>
                    <a:lnTo>
                      <a:pt x="981075" y="469106"/>
                    </a:lnTo>
                    <a:lnTo>
                      <a:pt x="1166812" y="557212"/>
                    </a:lnTo>
                    <a:lnTo>
                      <a:pt x="1012031" y="435769"/>
                    </a:lnTo>
                    <a:lnTo>
                      <a:pt x="881062" y="454819"/>
                    </a:lnTo>
                    <a:lnTo>
                      <a:pt x="957262" y="328612"/>
                    </a:lnTo>
                    <a:lnTo>
                      <a:pt x="1166812" y="366712"/>
                    </a:lnTo>
                    <a:lnTo>
                      <a:pt x="1031081" y="302419"/>
                    </a:lnTo>
                    <a:lnTo>
                      <a:pt x="1157287" y="216694"/>
                    </a:lnTo>
                    <a:lnTo>
                      <a:pt x="1309687" y="276225"/>
                    </a:lnTo>
                    <a:lnTo>
                      <a:pt x="1369218" y="235744"/>
                    </a:lnTo>
                    <a:lnTo>
                      <a:pt x="1288256" y="242887"/>
                    </a:lnTo>
                    <a:lnTo>
                      <a:pt x="1152525" y="185737"/>
                    </a:lnTo>
                    <a:lnTo>
                      <a:pt x="1052512" y="250031"/>
                    </a:lnTo>
                    <a:lnTo>
                      <a:pt x="1047750" y="121444"/>
                    </a:lnTo>
                    <a:lnTo>
                      <a:pt x="1023937" y="245269"/>
                    </a:lnTo>
                    <a:lnTo>
                      <a:pt x="995362" y="304800"/>
                    </a:lnTo>
                    <a:lnTo>
                      <a:pt x="938212" y="300037"/>
                    </a:lnTo>
                    <a:lnTo>
                      <a:pt x="838200" y="445294"/>
                    </a:lnTo>
                    <a:lnTo>
                      <a:pt x="783431" y="354806"/>
                    </a:lnTo>
                    <a:lnTo>
                      <a:pt x="659606" y="364331"/>
                    </a:lnTo>
                    <a:lnTo>
                      <a:pt x="642937" y="235744"/>
                    </a:lnTo>
                    <a:lnTo>
                      <a:pt x="602456" y="195262"/>
                    </a:lnTo>
                    <a:lnTo>
                      <a:pt x="769143" y="102394"/>
                    </a:lnTo>
                    <a:lnTo>
                      <a:pt x="878681" y="166687"/>
                    </a:lnTo>
                    <a:lnTo>
                      <a:pt x="942975" y="138112"/>
                    </a:lnTo>
                    <a:lnTo>
                      <a:pt x="871537" y="140494"/>
                    </a:lnTo>
                    <a:lnTo>
                      <a:pt x="783431" y="80962"/>
                    </a:lnTo>
                    <a:lnTo>
                      <a:pt x="716756" y="69056"/>
                    </a:lnTo>
                    <a:lnTo>
                      <a:pt x="781050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0" name="フリーフォーム: 図形 149">
                <a:extLst>
                  <a:ext uri="{FF2B5EF4-FFF2-40B4-BE49-F238E27FC236}">
                    <a16:creationId xmlns:a16="http://schemas.microsoft.com/office/drawing/2014/main" id="{B44B30A8-745B-4038-ADFA-BD4707D367F7}"/>
                  </a:ext>
                </a:extLst>
              </p:cNvPr>
              <p:cNvSpPr/>
              <p:nvPr/>
            </p:nvSpPr>
            <p:spPr bwMode="auto">
              <a:xfrm>
                <a:off x="4486275" y="5308600"/>
                <a:ext cx="641350" cy="539750"/>
              </a:xfrm>
              <a:custGeom>
                <a:avLst/>
                <a:gdLst>
                  <a:gd name="connsiteX0" fmla="*/ 63500 w 641350"/>
                  <a:gd name="connsiteY0" fmla="*/ 0 h 539750"/>
                  <a:gd name="connsiteX1" fmla="*/ 190500 w 641350"/>
                  <a:gd name="connsiteY1" fmla="*/ 111125 h 539750"/>
                  <a:gd name="connsiteX2" fmla="*/ 130175 w 641350"/>
                  <a:gd name="connsiteY2" fmla="*/ 219075 h 539750"/>
                  <a:gd name="connsiteX3" fmla="*/ 263525 w 641350"/>
                  <a:gd name="connsiteY3" fmla="*/ 244475 h 539750"/>
                  <a:gd name="connsiteX4" fmla="*/ 180975 w 641350"/>
                  <a:gd name="connsiteY4" fmla="*/ 396875 h 539750"/>
                  <a:gd name="connsiteX5" fmla="*/ 0 w 641350"/>
                  <a:gd name="connsiteY5" fmla="*/ 485775 h 539750"/>
                  <a:gd name="connsiteX6" fmla="*/ 215900 w 641350"/>
                  <a:gd name="connsiteY6" fmla="*/ 428625 h 539750"/>
                  <a:gd name="connsiteX7" fmla="*/ 279400 w 641350"/>
                  <a:gd name="connsiteY7" fmla="*/ 498475 h 539750"/>
                  <a:gd name="connsiteX8" fmla="*/ 454025 w 641350"/>
                  <a:gd name="connsiteY8" fmla="*/ 539750 h 539750"/>
                  <a:gd name="connsiteX9" fmla="*/ 307975 w 641350"/>
                  <a:gd name="connsiteY9" fmla="*/ 473075 h 539750"/>
                  <a:gd name="connsiteX10" fmla="*/ 228600 w 641350"/>
                  <a:gd name="connsiteY10" fmla="*/ 384175 h 539750"/>
                  <a:gd name="connsiteX11" fmla="*/ 276225 w 641350"/>
                  <a:gd name="connsiteY11" fmla="*/ 298450 h 539750"/>
                  <a:gd name="connsiteX12" fmla="*/ 415925 w 641350"/>
                  <a:gd name="connsiteY12" fmla="*/ 333375 h 539750"/>
                  <a:gd name="connsiteX13" fmla="*/ 619125 w 641350"/>
                  <a:gd name="connsiteY13" fmla="*/ 174625 h 539750"/>
                  <a:gd name="connsiteX14" fmla="*/ 574675 w 641350"/>
                  <a:gd name="connsiteY14" fmla="*/ 104775 h 539750"/>
                  <a:gd name="connsiteX15" fmla="*/ 641350 w 641350"/>
                  <a:gd name="connsiteY15" fmla="*/ 41275 h 539750"/>
                  <a:gd name="connsiteX16" fmla="*/ 527050 w 641350"/>
                  <a:gd name="connsiteY16" fmla="*/ 98425 h 539750"/>
                  <a:gd name="connsiteX17" fmla="*/ 574675 w 641350"/>
                  <a:gd name="connsiteY17" fmla="*/ 168275 h 539750"/>
                  <a:gd name="connsiteX18" fmla="*/ 415925 w 641350"/>
                  <a:gd name="connsiteY18" fmla="*/ 304800 h 539750"/>
                  <a:gd name="connsiteX19" fmla="*/ 288925 w 641350"/>
                  <a:gd name="connsiteY19" fmla="*/ 279400 h 539750"/>
                  <a:gd name="connsiteX20" fmla="*/ 298450 w 641350"/>
                  <a:gd name="connsiteY20" fmla="*/ 225425 h 539750"/>
                  <a:gd name="connsiteX21" fmla="*/ 177800 w 641350"/>
                  <a:gd name="connsiteY21" fmla="*/ 203200 h 539750"/>
                  <a:gd name="connsiteX22" fmla="*/ 222250 w 641350"/>
                  <a:gd name="connsiteY22" fmla="*/ 120650 h 539750"/>
                  <a:gd name="connsiteX23" fmla="*/ 358775 w 641350"/>
                  <a:gd name="connsiteY23" fmla="*/ 66675 h 539750"/>
                  <a:gd name="connsiteX24" fmla="*/ 206375 w 641350"/>
                  <a:gd name="connsiteY24" fmla="*/ 85725 h 539750"/>
                  <a:gd name="connsiteX25" fmla="*/ 63500 w 641350"/>
                  <a:gd name="connsiteY25" fmla="*/ 0 h 5397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</a:cxnLst>
                <a:rect l="l" t="t" r="r" b="b"/>
                <a:pathLst>
                  <a:path w="641350" h="539750">
                    <a:moveTo>
                      <a:pt x="63500" y="0"/>
                    </a:moveTo>
                    <a:lnTo>
                      <a:pt x="190500" y="111125"/>
                    </a:lnTo>
                    <a:lnTo>
                      <a:pt x="130175" y="219075"/>
                    </a:lnTo>
                    <a:lnTo>
                      <a:pt x="263525" y="244475"/>
                    </a:lnTo>
                    <a:lnTo>
                      <a:pt x="180975" y="396875"/>
                    </a:lnTo>
                    <a:lnTo>
                      <a:pt x="0" y="485775"/>
                    </a:lnTo>
                    <a:lnTo>
                      <a:pt x="215900" y="428625"/>
                    </a:lnTo>
                    <a:lnTo>
                      <a:pt x="279400" y="498475"/>
                    </a:lnTo>
                    <a:lnTo>
                      <a:pt x="454025" y="539750"/>
                    </a:lnTo>
                    <a:lnTo>
                      <a:pt x="307975" y="473075"/>
                    </a:lnTo>
                    <a:lnTo>
                      <a:pt x="228600" y="384175"/>
                    </a:lnTo>
                    <a:lnTo>
                      <a:pt x="276225" y="298450"/>
                    </a:lnTo>
                    <a:lnTo>
                      <a:pt x="415925" y="333375"/>
                    </a:lnTo>
                    <a:lnTo>
                      <a:pt x="619125" y="174625"/>
                    </a:lnTo>
                    <a:lnTo>
                      <a:pt x="574675" y="104775"/>
                    </a:lnTo>
                    <a:lnTo>
                      <a:pt x="641350" y="41275"/>
                    </a:lnTo>
                    <a:lnTo>
                      <a:pt x="527050" y="98425"/>
                    </a:lnTo>
                    <a:lnTo>
                      <a:pt x="574675" y="168275"/>
                    </a:lnTo>
                    <a:lnTo>
                      <a:pt x="415925" y="304800"/>
                    </a:lnTo>
                    <a:lnTo>
                      <a:pt x="288925" y="279400"/>
                    </a:lnTo>
                    <a:lnTo>
                      <a:pt x="298450" y="225425"/>
                    </a:lnTo>
                    <a:lnTo>
                      <a:pt x="177800" y="203200"/>
                    </a:lnTo>
                    <a:lnTo>
                      <a:pt x="222250" y="120650"/>
                    </a:lnTo>
                    <a:lnTo>
                      <a:pt x="358775" y="66675"/>
                    </a:lnTo>
                    <a:lnTo>
                      <a:pt x="206375" y="85725"/>
                    </a:lnTo>
                    <a:lnTo>
                      <a:pt x="63500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95012C41-1A57-4791-9326-B9A7FE7FB3C7}"/>
              </a:ext>
            </a:extLst>
          </p:cNvPr>
          <p:cNvGrpSpPr/>
          <p:nvPr/>
        </p:nvGrpSpPr>
        <p:grpSpPr>
          <a:xfrm>
            <a:off x="802197" y="3878546"/>
            <a:ext cx="2458588" cy="2458588"/>
            <a:chOff x="500273" y="4154591"/>
            <a:chExt cx="2992184" cy="2992184"/>
          </a:xfrm>
        </p:grpSpPr>
        <p:sp>
          <p:nvSpPr>
            <p:cNvPr id="199" name="楕円 198">
              <a:extLst>
                <a:ext uri="{FF2B5EF4-FFF2-40B4-BE49-F238E27FC236}">
                  <a16:creationId xmlns:a16="http://schemas.microsoft.com/office/drawing/2014/main" id="{17CC3320-5EA2-4A80-B8B7-9DEA27B29DCA}"/>
                </a:ext>
              </a:extLst>
            </p:cNvPr>
            <p:cNvSpPr/>
            <p:nvPr/>
          </p:nvSpPr>
          <p:spPr bwMode="auto">
            <a:xfrm>
              <a:off x="500273" y="4154591"/>
              <a:ext cx="2992184" cy="2992184"/>
            </a:xfrm>
            <a:prstGeom prst="ellipse">
              <a:avLst/>
            </a:prstGeom>
            <a:solidFill>
              <a:schemeClr val="accent5">
                <a:lumMod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00" name="グループ化 199">
              <a:extLst>
                <a:ext uri="{FF2B5EF4-FFF2-40B4-BE49-F238E27FC236}">
                  <a16:creationId xmlns:a16="http://schemas.microsoft.com/office/drawing/2014/main" id="{DA39FD8D-EC70-41DC-AB57-80AD035586BB}"/>
                </a:ext>
              </a:extLst>
            </p:cNvPr>
            <p:cNvGrpSpPr/>
            <p:nvPr/>
          </p:nvGrpSpPr>
          <p:grpSpPr>
            <a:xfrm>
              <a:off x="1406069" y="4489946"/>
              <a:ext cx="1242240" cy="2346658"/>
              <a:chOff x="1406069" y="4489946"/>
              <a:chExt cx="1242240" cy="2346658"/>
            </a:xfrm>
          </p:grpSpPr>
          <p:grpSp>
            <p:nvGrpSpPr>
              <p:cNvPr id="201" name="グループ化 200">
                <a:extLst>
                  <a:ext uri="{FF2B5EF4-FFF2-40B4-BE49-F238E27FC236}">
                    <a16:creationId xmlns:a16="http://schemas.microsoft.com/office/drawing/2014/main" id="{DF4657B4-A07F-4F19-8753-B7153027162A}"/>
                  </a:ext>
                </a:extLst>
              </p:cNvPr>
              <p:cNvGrpSpPr/>
              <p:nvPr/>
            </p:nvGrpSpPr>
            <p:grpSpPr>
              <a:xfrm>
                <a:off x="1406069" y="4489946"/>
                <a:ext cx="1242240" cy="2346658"/>
                <a:chOff x="4400017" y="-202890"/>
                <a:chExt cx="1804684" cy="3409148"/>
              </a:xfrm>
            </p:grpSpPr>
            <p:sp>
              <p:nvSpPr>
                <p:cNvPr id="221" name="四角形: 角を丸くする 220">
                  <a:extLst>
                    <a:ext uri="{FF2B5EF4-FFF2-40B4-BE49-F238E27FC236}">
                      <a16:creationId xmlns:a16="http://schemas.microsoft.com/office/drawing/2014/main" id="{68101D37-220C-4DF0-8E85-8ABAAB1E1E2A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3597785" y="599342"/>
                  <a:ext cx="3409148" cy="1804684"/>
                </a:xfrm>
                <a:prstGeom prst="roundRect">
                  <a:avLst>
                    <a:gd name="adj" fmla="val 4151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2" name="四角形: 角を丸くする 221">
                  <a:extLst>
                    <a:ext uri="{FF2B5EF4-FFF2-40B4-BE49-F238E27FC236}">
                      <a16:creationId xmlns:a16="http://schemas.microsoft.com/office/drawing/2014/main" id="{EBC785DC-3E86-4747-8610-9EF445F18690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3785498" y="697332"/>
                  <a:ext cx="3033722" cy="1612718"/>
                </a:xfrm>
                <a:prstGeom prst="roundRect">
                  <a:avLst>
                    <a:gd name="adj" fmla="val 667"/>
                  </a:avLst>
                </a:prstGeom>
                <a:solidFill>
                  <a:srgbClr val="00B0F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3" name="フリーフォーム: 図形 222">
                  <a:extLst>
                    <a:ext uri="{FF2B5EF4-FFF2-40B4-BE49-F238E27FC236}">
                      <a16:creationId xmlns:a16="http://schemas.microsoft.com/office/drawing/2014/main" id="{0F149DEC-AC19-4E40-BEEE-E7304B19B9E1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5521677" y="55749"/>
                  <a:ext cx="524535" cy="524535"/>
                </a:xfrm>
                <a:custGeom>
                  <a:avLst/>
                  <a:gdLst>
                    <a:gd name="connsiteX0" fmla="*/ 229564 w 524535"/>
                    <a:gd name="connsiteY0" fmla="*/ 0 h 524535"/>
                    <a:gd name="connsiteX1" fmla="*/ 397347 w 524535"/>
                    <a:gd name="connsiteY1" fmla="*/ 0 h 524535"/>
                    <a:gd name="connsiteX2" fmla="*/ 524535 w 524535"/>
                    <a:gd name="connsiteY2" fmla="*/ 127188 h 524535"/>
                    <a:gd name="connsiteX3" fmla="*/ 524535 w 524535"/>
                    <a:gd name="connsiteY3" fmla="*/ 294972 h 524535"/>
                    <a:gd name="connsiteX4" fmla="*/ 0 w 524535"/>
                    <a:gd name="connsiteY4" fmla="*/ 0 h 524535"/>
                    <a:gd name="connsiteX5" fmla="*/ 164907 w 524535"/>
                    <a:gd name="connsiteY5" fmla="*/ 0 h 524535"/>
                    <a:gd name="connsiteX6" fmla="*/ 524535 w 524535"/>
                    <a:gd name="connsiteY6" fmla="*/ 359628 h 524535"/>
                    <a:gd name="connsiteX7" fmla="*/ 524535 w 524535"/>
                    <a:gd name="connsiteY7" fmla="*/ 524535 h 5245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24535" h="524535">
                      <a:moveTo>
                        <a:pt x="229564" y="0"/>
                      </a:moveTo>
                      <a:lnTo>
                        <a:pt x="397347" y="0"/>
                      </a:lnTo>
                      <a:lnTo>
                        <a:pt x="524535" y="127188"/>
                      </a:lnTo>
                      <a:lnTo>
                        <a:pt x="524535" y="294972"/>
                      </a:lnTo>
                      <a:close/>
                      <a:moveTo>
                        <a:pt x="0" y="0"/>
                      </a:moveTo>
                      <a:lnTo>
                        <a:pt x="164907" y="0"/>
                      </a:lnTo>
                      <a:lnTo>
                        <a:pt x="524535" y="359628"/>
                      </a:lnTo>
                      <a:lnTo>
                        <a:pt x="524535" y="524535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4" name="楕円 223">
                  <a:extLst>
                    <a:ext uri="{FF2B5EF4-FFF2-40B4-BE49-F238E27FC236}">
                      <a16:creationId xmlns:a16="http://schemas.microsoft.com/office/drawing/2014/main" id="{3C01A915-E0B2-40AD-B109-D0A6F11416F0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5304397" y="3065321"/>
                  <a:ext cx="95950" cy="95950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2" name="グループ化 201">
                <a:extLst>
                  <a:ext uri="{FF2B5EF4-FFF2-40B4-BE49-F238E27FC236}">
                    <a16:creationId xmlns:a16="http://schemas.microsoft.com/office/drawing/2014/main" id="{7B04BFF1-A8AB-4204-8699-931263752B31}"/>
                  </a:ext>
                </a:extLst>
              </p:cNvPr>
              <p:cNvGrpSpPr/>
              <p:nvPr/>
            </p:nvGrpSpPr>
            <p:grpSpPr>
              <a:xfrm>
                <a:off x="1654078" y="5325009"/>
                <a:ext cx="746222" cy="746222"/>
                <a:chOff x="1590292" y="5261223"/>
                <a:chExt cx="873794" cy="873794"/>
              </a:xfrm>
            </p:grpSpPr>
            <p:sp>
              <p:nvSpPr>
                <p:cNvPr id="218" name="星: 24 pt 217">
                  <a:extLst>
                    <a:ext uri="{FF2B5EF4-FFF2-40B4-BE49-F238E27FC236}">
                      <a16:creationId xmlns:a16="http://schemas.microsoft.com/office/drawing/2014/main" id="{C7EB94F0-9286-4CA4-9EC8-81727FB7C5F6}"/>
                    </a:ext>
                  </a:extLst>
                </p:cNvPr>
                <p:cNvSpPr/>
                <p:nvPr/>
              </p:nvSpPr>
              <p:spPr bwMode="auto">
                <a:xfrm>
                  <a:off x="1590292" y="5261223"/>
                  <a:ext cx="873794" cy="873794"/>
                </a:xfrm>
                <a:prstGeom prst="star24">
                  <a:avLst>
                    <a:gd name="adj" fmla="val 44586"/>
                  </a:avLst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9" name="フリーフォーム: 図形 218">
                  <a:extLst>
                    <a:ext uri="{FF2B5EF4-FFF2-40B4-BE49-F238E27FC236}">
                      <a16:creationId xmlns:a16="http://schemas.microsoft.com/office/drawing/2014/main" id="{E66BF392-2C81-4E0A-B14C-6A435ACAA4B3}"/>
                    </a:ext>
                  </a:extLst>
                </p:cNvPr>
                <p:cNvSpPr/>
                <p:nvPr/>
              </p:nvSpPr>
              <p:spPr bwMode="auto">
                <a:xfrm flipH="1">
                  <a:off x="1786082" y="5587319"/>
                  <a:ext cx="482214" cy="174890"/>
                </a:xfrm>
                <a:custGeom>
                  <a:avLst/>
                  <a:gdLst>
                    <a:gd name="connsiteX0" fmla="*/ 39115 w 482214"/>
                    <a:gd name="connsiteY0" fmla="*/ 0 h 174890"/>
                    <a:gd name="connsiteX1" fmla="*/ 9271 w 482214"/>
                    <a:gd name="connsiteY1" fmla="*/ 119221 h 174890"/>
                    <a:gd name="connsiteX2" fmla="*/ 120228 w 482214"/>
                    <a:gd name="connsiteY2" fmla="*/ 172068 h 174890"/>
                    <a:gd name="connsiteX3" fmla="*/ 193988 w 482214"/>
                    <a:gd name="connsiteY3" fmla="*/ 73764 h 174890"/>
                    <a:gd name="connsiteX4" fmla="*/ 443099 w 482214"/>
                    <a:gd name="connsiteY4" fmla="*/ 0 h 174890"/>
                    <a:gd name="connsiteX5" fmla="*/ 288226 w 482214"/>
                    <a:gd name="connsiteY5" fmla="*/ 73764 h 174890"/>
                    <a:gd name="connsiteX6" fmla="*/ 361986 w 482214"/>
                    <a:gd name="connsiteY6" fmla="*/ 172068 h 174890"/>
                    <a:gd name="connsiteX7" fmla="*/ 472943 w 482214"/>
                    <a:gd name="connsiteY7" fmla="*/ 119221 h 174890"/>
                    <a:gd name="connsiteX8" fmla="*/ 443099 w 482214"/>
                    <a:gd name="connsiteY8" fmla="*/ 0 h 1748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82214" h="174890">
                      <a:moveTo>
                        <a:pt x="39115" y="0"/>
                      </a:moveTo>
                      <a:cubicBezTo>
                        <a:pt x="2060" y="27573"/>
                        <a:pt x="-10423" y="77443"/>
                        <a:pt x="9271" y="119221"/>
                      </a:cubicBezTo>
                      <a:cubicBezTo>
                        <a:pt x="28966" y="160999"/>
                        <a:pt x="75379" y="183105"/>
                        <a:pt x="120228" y="172068"/>
                      </a:cubicBezTo>
                      <a:cubicBezTo>
                        <a:pt x="165077" y="161031"/>
                        <a:pt x="195931" y="119911"/>
                        <a:pt x="193988" y="73764"/>
                      </a:cubicBezTo>
                      <a:close/>
                      <a:moveTo>
                        <a:pt x="443099" y="0"/>
                      </a:moveTo>
                      <a:lnTo>
                        <a:pt x="288226" y="73764"/>
                      </a:lnTo>
                      <a:cubicBezTo>
                        <a:pt x="286283" y="119911"/>
                        <a:pt x="317137" y="161031"/>
                        <a:pt x="361986" y="172068"/>
                      </a:cubicBezTo>
                      <a:cubicBezTo>
                        <a:pt x="406835" y="183105"/>
                        <a:pt x="453248" y="160999"/>
                        <a:pt x="472943" y="119221"/>
                      </a:cubicBezTo>
                      <a:cubicBezTo>
                        <a:pt x="492637" y="77443"/>
                        <a:pt x="480154" y="27573"/>
                        <a:pt x="443099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0" name="二等辺三角形 219">
                  <a:extLst>
                    <a:ext uri="{FF2B5EF4-FFF2-40B4-BE49-F238E27FC236}">
                      <a16:creationId xmlns:a16="http://schemas.microsoft.com/office/drawing/2014/main" id="{FD4C3EAC-024A-4B7C-83D0-4C2DE751C2B3}"/>
                    </a:ext>
                  </a:extLst>
                </p:cNvPr>
                <p:cNvSpPr/>
                <p:nvPr/>
              </p:nvSpPr>
              <p:spPr bwMode="auto">
                <a:xfrm>
                  <a:off x="1921856" y="5831114"/>
                  <a:ext cx="242888" cy="100012"/>
                </a:xfrm>
                <a:prstGeom prst="triangle">
                  <a:avLst/>
                </a:prstGeom>
                <a:solidFill>
                  <a:srgbClr val="C0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4" name="グループ化 203">
                <a:extLst>
                  <a:ext uri="{FF2B5EF4-FFF2-40B4-BE49-F238E27FC236}">
                    <a16:creationId xmlns:a16="http://schemas.microsoft.com/office/drawing/2014/main" id="{94BAAE7B-3791-421E-A38B-08F7A1843C86}"/>
                  </a:ext>
                </a:extLst>
              </p:cNvPr>
              <p:cNvGrpSpPr/>
              <p:nvPr/>
            </p:nvGrpSpPr>
            <p:grpSpPr>
              <a:xfrm>
                <a:off x="1583153" y="4729703"/>
                <a:ext cx="444036" cy="444036"/>
                <a:chOff x="1590292" y="5261223"/>
                <a:chExt cx="873794" cy="873794"/>
              </a:xfrm>
            </p:grpSpPr>
            <p:sp>
              <p:nvSpPr>
                <p:cNvPr id="215" name="星: 24 pt 214">
                  <a:extLst>
                    <a:ext uri="{FF2B5EF4-FFF2-40B4-BE49-F238E27FC236}">
                      <a16:creationId xmlns:a16="http://schemas.microsoft.com/office/drawing/2014/main" id="{A1A0AA9D-0160-4082-840E-809D0DF01884}"/>
                    </a:ext>
                  </a:extLst>
                </p:cNvPr>
                <p:cNvSpPr/>
                <p:nvPr/>
              </p:nvSpPr>
              <p:spPr bwMode="auto">
                <a:xfrm>
                  <a:off x="1590292" y="5261223"/>
                  <a:ext cx="873794" cy="873794"/>
                </a:xfrm>
                <a:prstGeom prst="star24">
                  <a:avLst>
                    <a:gd name="adj" fmla="val 44586"/>
                  </a:avLst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6" name="フリーフォーム: 図形 215">
                  <a:extLst>
                    <a:ext uri="{FF2B5EF4-FFF2-40B4-BE49-F238E27FC236}">
                      <a16:creationId xmlns:a16="http://schemas.microsoft.com/office/drawing/2014/main" id="{7CFC9AAA-1858-4DD0-B663-7D82369381BC}"/>
                    </a:ext>
                  </a:extLst>
                </p:cNvPr>
                <p:cNvSpPr/>
                <p:nvPr/>
              </p:nvSpPr>
              <p:spPr bwMode="auto">
                <a:xfrm flipH="1">
                  <a:off x="1786082" y="5587319"/>
                  <a:ext cx="482214" cy="174890"/>
                </a:xfrm>
                <a:custGeom>
                  <a:avLst/>
                  <a:gdLst>
                    <a:gd name="connsiteX0" fmla="*/ 39115 w 482214"/>
                    <a:gd name="connsiteY0" fmla="*/ 0 h 174890"/>
                    <a:gd name="connsiteX1" fmla="*/ 9271 w 482214"/>
                    <a:gd name="connsiteY1" fmla="*/ 119221 h 174890"/>
                    <a:gd name="connsiteX2" fmla="*/ 120228 w 482214"/>
                    <a:gd name="connsiteY2" fmla="*/ 172068 h 174890"/>
                    <a:gd name="connsiteX3" fmla="*/ 193988 w 482214"/>
                    <a:gd name="connsiteY3" fmla="*/ 73764 h 174890"/>
                    <a:gd name="connsiteX4" fmla="*/ 443099 w 482214"/>
                    <a:gd name="connsiteY4" fmla="*/ 0 h 174890"/>
                    <a:gd name="connsiteX5" fmla="*/ 288226 w 482214"/>
                    <a:gd name="connsiteY5" fmla="*/ 73764 h 174890"/>
                    <a:gd name="connsiteX6" fmla="*/ 361986 w 482214"/>
                    <a:gd name="connsiteY6" fmla="*/ 172068 h 174890"/>
                    <a:gd name="connsiteX7" fmla="*/ 472943 w 482214"/>
                    <a:gd name="connsiteY7" fmla="*/ 119221 h 174890"/>
                    <a:gd name="connsiteX8" fmla="*/ 443099 w 482214"/>
                    <a:gd name="connsiteY8" fmla="*/ 0 h 1748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82214" h="174890">
                      <a:moveTo>
                        <a:pt x="39115" y="0"/>
                      </a:moveTo>
                      <a:cubicBezTo>
                        <a:pt x="2060" y="27573"/>
                        <a:pt x="-10423" y="77443"/>
                        <a:pt x="9271" y="119221"/>
                      </a:cubicBezTo>
                      <a:cubicBezTo>
                        <a:pt x="28966" y="160999"/>
                        <a:pt x="75379" y="183105"/>
                        <a:pt x="120228" y="172068"/>
                      </a:cubicBezTo>
                      <a:cubicBezTo>
                        <a:pt x="165077" y="161031"/>
                        <a:pt x="195931" y="119911"/>
                        <a:pt x="193988" y="73764"/>
                      </a:cubicBezTo>
                      <a:close/>
                      <a:moveTo>
                        <a:pt x="443099" y="0"/>
                      </a:moveTo>
                      <a:lnTo>
                        <a:pt x="288226" y="73764"/>
                      </a:lnTo>
                      <a:cubicBezTo>
                        <a:pt x="286283" y="119911"/>
                        <a:pt x="317137" y="161031"/>
                        <a:pt x="361986" y="172068"/>
                      </a:cubicBezTo>
                      <a:cubicBezTo>
                        <a:pt x="406835" y="183105"/>
                        <a:pt x="453248" y="160999"/>
                        <a:pt x="472943" y="119221"/>
                      </a:cubicBezTo>
                      <a:cubicBezTo>
                        <a:pt x="492637" y="77443"/>
                        <a:pt x="480154" y="27573"/>
                        <a:pt x="443099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7" name="二等辺三角形 216">
                  <a:extLst>
                    <a:ext uri="{FF2B5EF4-FFF2-40B4-BE49-F238E27FC236}">
                      <a16:creationId xmlns:a16="http://schemas.microsoft.com/office/drawing/2014/main" id="{6C47A096-2943-4E13-B169-45030F4B6DC3}"/>
                    </a:ext>
                  </a:extLst>
                </p:cNvPr>
                <p:cNvSpPr/>
                <p:nvPr/>
              </p:nvSpPr>
              <p:spPr bwMode="auto">
                <a:xfrm>
                  <a:off x="1921856" y="5831114"/>
                  <a:ext cx="242888" cy="100012"/>
                </a:xfrm>
                <a:prstGeom prst="triangle">
                  <a:avLst/>
                </a:prstGeom>
                <a:solidFill>
                  <a:srgbClr val="C0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5" name="グループ化 204">
                <a:extLst>
                  <a:ext uri="{FF2B5EF4-FFF2-40B4-BE49-F238E27FC236}">
                    <a16:creationId xmlns:a16="http://schemas.microsoft.com/office/drawing/2014/main" id="{63C91343-5254-42E8-B8CC-AC581B9A85AE}"/>
                  </a:ext>
                </a:extLst>
              </p:cNvPr>
              <p:cNvGrpSpPr/>
              <p:nvPr/>
            </p:nvGrpSpPr>
            <p:grpSpPr>
              <a:xfrm>
                <a:off x="2168223" y="6108551"/>
                <a:ext cx="298035" cy="298035"/>
                <a:chOff x="1590292" y="5261223"/>
                <a:chExt cx="873794" cy="873794"/>
              </a:xfrm>
            </p:grpSpPr>
            <p:sp>
              <p:nvSpPr>
                <p:cNvPr id="212" name="星: 24 pt 211">
                  <a:extLst>
                    <a:ext uri="{FF2B5EF4-FFF2-40B4-BE49-F238E27FC236}">
                      <a16:creationId xmlns:a16="http://schemas.microsoft.com/office/drawing/2014/main" id="{916FEBBF-DABE-4DB4-BCDF-42900EB1F6DD}"/>
                    </a:ext>
                  </a:extLst>
                </p:cNvPr>
                <p:cNvSpPr/>
                <p:nvPr/>
              </p:nvSpPr>
              <p:spPr bwMode="auto">
                <a:xfrm>
                  <a:off x="1590292" y="5261223"/>
                  <a:ext cx="873794" cy="873794"/>
                </a:xfrm>
                <a:prstGeom prst="star24">
                  <a:avLst>
                    <a:gd name="adj" fmla="val 44586"/>
                  </a:avLst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3" name="フリーフォーム: 図形 212">
                  <a:extLst>
                    <a:ext uri="{FF2B5EF4-FFF2-40B4-BE49-F238E27FC236}">
                      <a16:creationId xmlns:a16="http://schemas.microsoft.com/office/drawing/2014/main" id="{6E329866-7C8E-45FD-8EB8-36ACF05BF7E4}"/>
                    </a:ext>
                  </a:extLst>
                </p:cNvPr>
                <p:cNvSpPr/>
                <p:nvPr/>
              </p:nvSpPr>
              <p:spPr bwMode="auto">
                <a:xfrm flipH="1">
                  <a:off x="1786082" y="5587319"/>
                  <a:ext cx="482214" cy="174890"/>
                </a:xfrm>
                <a:custGeom>
                  <a:avLst/>
                  <a:gdLst>
                    <a:gd name="connsiteX0" fmla="*/ 39115 w 482214"/>
                    <a:gd name="connsiteY0" fmla="*/ 0 h 174890"/>
                    <a:gd name="connsiteX1" fmla="*/ 9271 w 482214"/>
                    <a:gd name="connsiteY1" fmla="*/ 119221 h 174890"/>
                    <a:gd name="connsiteX2" fmla="*/ 120228 w 482214"/>
                    <a:gd name="connsiteY2" fmla="*/ 172068 h 174890"/>
                    <a:gd name="connsiteX3" fmla="*/ 193988 w 482214"/>
                    <a:gd name="connsiteY3" fmla="*/ 73764 h 174890"/>
                    <a:gd name="connsiteX4" fmla="*/ 443099 w 482214"/>
                    <a:gd name="connsiteY4" fmla="*/ 0 h 174890"/>
                    <a:gd name="connsiteX5" fmla="*/ 288226 w 482214"/>
                    <a:gd name="connsiteY5" fmla="*/ 73764 h 174890"/>
                    <a:gd name="connsiteX6" fmla="*/ 361986 w 482214"/>
                    <a:gd name="connsiteY6" fmla="*/ 172068 h 174890"/>
                    <a:gd name="connsiteX7" fmla="*/ 472943 w 482214"/>
                    <a:gd name="connsiteY7" fmla="*/ 119221 h 174890"/>
                    <a:gd name="connsiteX8" fmla="*/ 443099 w 482214"/>
                    <a:gd name="connsiteY8" fmla="*/ 0 h 1748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82214" h="174890">
                      <a:moveTo>
                        <a:pt x="39115" y="0"/>
                      </a:moveTo>
                      <a:cubicBezTo>
                        <a:pt x="2060" y="27573"/>
                        <a:pt x="-10423" y="77443"/>
                        <a:pt x="9271" y="119221"/>
                      </a:cubicBezTo>
                      <a:cubicBezTo>
                        <a:pt x="28966" y="160999"/>
                        <a:pt x="75379" y="183105"/>
                        <a:pt x="120228" y="172068"/>
                      </a:cubicBezTo>
                      <a:cubicBezTo>
                        <a:pt x="165077" y="161031"/>
                        <a:pt x="195931" y="119911"/>
                        <a:pt x="193988" y="73764"/>
                      </a:cubicBezTo>
                      <a:close/>
                      <a:moveTo>
                        <a:pt x="443099" y="0"/>
                      </a:moveTo>
                      <a:lnTo>
                        <a:pt x="288226" y="73764"/>
                      </a:lnTo>
                      <a:cubicBezTo>
                        <a:pt x="286283" y="119911"/>
                        <a:pt x="317137" y="161031"/>
                        <a:pt x="361986" y="172068"/>
                      </a:cubicBezTo>
                      <a:cubicBezTo>
                        <a:pt x="406835" y="183105"/>
                        <a:pt x="453248" y="160999"/>
                        <a:pt x="472943" y="119221"/>
                      </a:cubicBezTo>
                      <a:cubicBezTo>
                        <a:pt x="492637" y="77443"/>
                        <a:pt x="480154" y="27573"/>
                        <a:pt x="443099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4" name="二等辺三角形 213">
                  <a:extLst>
                    <a:ext uri="{FF2B5EF4-FFF2-40B4-BE49-F238E27FC236}">
                      <a16:creationId xmlns:a16="http://schemas.microsoft.com/office/drawing/2014/main" id="{3951E450-6C22-4BD1-BE57-FAF2713E4B5E}"/>
                    </a:ext>
                  </a:extLst>
                </p:cNvPr>
                <p:cNvSpPr/>
                <p:nvPr/>
              </p:nvSpPr>
              <p:spPr bwMode="auto">
                <a:xfrm>
                  <a:off x="1921856" y="5831114"/>
                  <a:ext cx="242888" cy="100012"/>
                </a:xfrm>
                <a:prstGeom prst="triangle">
                  <a:avLst/>
                </a:prstGeom>
                <a:solidFill>
                  <a:srgbClr val="C0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6" name="グループ化 205">
                <a:extLst>
                  <a:ext uri="{FF2B5EF4-FFF2-40B4-BE49-F238E27FC236}">
                    <a16:creationId xmlns:a16="http://schemas.microsoft.com/office/drawing/2014/main" id="{DCBDE2C5-1AC0-47C2-B076-8DC3550E5585}"/>
                  </a:ext>
                </a:extLst>
              </p:cNvPr>
              <p:cNvGrpSpPr/>
              <p:nvPr/>
            </p:nvGrpSpPr>
            <p:grpSpPr>
              <a:xfrm>
                <a:off x="1606249" y="6444335"/>
                <a:ext cx="181326" cy="181326"/>
                <a:chOff x="1590292" y="5261223"/>
                <a:chExt cx="873794" cy="873794"/>
              </a:xfrm>
            </p:grpSpPr>
            <p:sp>
              <p:nvSpPr>
                <p:cNvPr id="209" name="星: 24 pt 208">
                  <a:extLst>
                    <a:ext uri="{FF2B5EF4-FFF2-40B4-BE49-F238E27FC236}">
                      <a16:creationId xmlns:a16="http://schemas.microsoft.com/office/drawing/2014/main" id="{2F331A75-162D-4D3E-BB54-504E86B3B0E2}"/>
                    </a:ext>
                  </a:extLst>
                </p:cNvPr>
                <p:cNvSpPr/>
                <p:nvPr/>
              </p:nvSpPr>
              <p:spPr bwMode="auto">
                <a:xfrm>
                  <a:off x="1590292" y="5261223"/>
                  <a:ext cx="873794" cy="873794"/>
                </a:xfrm>
                <a:prstGeom prst="star24">
                  <a:avLst>
                    <a:gd name="adj" fmla="val 44586"/>
                  </a:avLst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0" name="フリーフォーム: 図形 209">
                  <a:extLst>
                    <a:ext uri="{FF2B5EF4-FFF2-40B4-BE49-F238E27FC236}">
                      <a16:creationId xmlns:a16="http://schemas.microsoft.com/office/drawing/2014/main" id="{48964192-101C-45A6-90D0-A0F51BAF58F1}"/>
                    </a:ext>
                  </a:extLst>
                </p:cNvPr>
                <p:cNvSpPr/>
                <p:nvPr/>
              </p:nvSpPr>
              <p:spPr bwMode="auto">
                <a:xfrm flipH="1">
                  <a:off x="1786082" y="5587319"/>
                  <a:ext cx="482214" cy="174890"/>
                </a:xfrm>
                <a:custGeom>
                  <a:avLst/>
                  <a:gdLst>
                    <a:gd name="connsiteX0" fmla="*/ 39115 w 482214"/>
                    <a:gd name="connsiteY0" fmla="*/ 0 h 174890"/>
                    <a:gd name="connsiteX1" fmla="*/ 9271 w 482214"/>
                    <a:gd name="connsiteY1" fmla="*/ 119221 h 174890"/>
                    <a:gd name="connsiteX2" fmla="*/ 120228 w 482214"/>
                    <a:gd name="connsiteY2" fmla="*/ 172068 h 174890"/>
                    <a:gd name="connsiteX3" fmla="*/ 193988 w 482214"/>
                    <a:gd name="connsiteY3" fmla="*/ 73764 h 174890"/>
                    <a:gd name="connsiteX4" fmla="*/ 443099 w 482214"/>
                    <a:gd name="connsiteY4" fmla="*/ 0 h 174890"/>
                    <a:gd name="connsiteX5" fmla="*/ 288226 w 482214"/>
                    <a:gd name="connsiteY5" fmla="*/ 73764 h 174890"/>
                    <a:gd name="connsiteX6" fmla="*/ 361986 w 482214"/>
                    <a:gd name="connsiteY6" fmla="*/ 172068 h 174890"/>
                    <a:gd name="connsiteX7" fmla="*/ 472943 w 482214"/>
                    <a:gd name="connsiteY7" fmla="*/ 119221 h 174890"/>
                    <a:gd name="connsiteX8" fmla="*/ 443099 w 482214"/>
                    <a:gd name="connsiteY8" fmla="*/ 0 h 1748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82214" h="174890">
                      <a:moveTo>
                        <a:pt x="39115" y="0"/>
                      </a:moveTo>
                      <a:cubicBezTo>
                        <a:pt x="2060" y="27573"/>
                        <a:pt x="-10423" y="77443"/>
                        <a:pt x="9271" y="119221"/>
                      </a:cubicBezTo>
                      <a:cubicBezTo>
                        <a:pt x="28966" y="160999"/>
                        <a:pt x="75379" y="183105"/>
                        <a:pt x="120228" y="172068"/>
                      </a:cubicBezTo>
                      <a:cubicBezTo>
                        <a:pt x="165077" y="161031"/>
                        <a:pt x="195931" y="119911"/>
                        <a:pt x="193988" y="73764"/>
                      </a:cubicBezTo>
                      <a:close/>
                      <a:moveTo>
                        <a:pt x="443099" y="0"/>
                      </a:moveTo>
                      <a:lnTo>
                        <a:pt x="288226" y="73764"/>
                      </a:lnTo>
                      <a:cubicBezTo>
                        <a:pt x="286283" y="119911"/>
                        <a:pt x="317137" y="161031"/>
                        <a:pt x="361986" y="172068"/>
                      </a:cubicBezTo>
                      <a:cubicBezTo>
                        <a:pt x="406835" y="183105"/>
                        <a:pt x="453248" y="160999"/>
                        <a:pt x="472943" y="119221"/>
                      </a:cubicBezTo>
                      <a:cubicBezTo>
                        <a:pt x="492637" y="77443"/>
                        <a:pt x="480154" y="27573"/>
                        <a:pt x="443099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1" name="二等辺三角形 210">
                  <a:extLst>
                    <a:ext uri="{FF2B5EF4-FFF2-40B4-BE49-F238E27FC236}">
                      <a16:creationId xmlns:a16="http://schemas.microsoft.com/office/drawing/2014/main" id="{00149374-FEA1-4C6E-AEA4-DEDC4DE1180A}"/>
                    </a:ext>
                  </a:extLst>
                </p:cNvPr>
                <p:cNvSpPr/>
                <p:nvPr/>
              </p:nvSpPr>
              <p:spPr bwMode="auto">
                <a:xfrm>
                  <a:off x="1921856" y="5831114"/>
                  <a:ext cx="242888" cy="100012"/>
                </a:xfrm>
                <a:prstGeom prst="triangle">
                  <a:avLst/>
                </a:prstGeom>
                <a:solidFill>
                  <a:srgbClr val="C0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25" name="グループ化 224">
            <a:extLst>
              <a:ext uri="{FF2B5EF4-FFF2-40B4-BE49-F238E27FC236}">
                <a16:creationId xmlns:a16="http://schemas.microsoft.com/office/drawing/2014/main" id="{4BE055C1-D1B4-4BC0-8EDF-F0E851FECE51}"/>
              </a:ext>
            </a:extLst>
          </p:cNvPr>
          <p:cNvGrpSpPr/>
          <p:nvPr/>
        </p:nvGrpSpPr>
        <p:grpSpPr>
          <a:xfrm>
            <a:off x="6678183" y="3878546"/>
            <a:ext cx="2458588" cy="2458588"/>
            <a:chOff x="7230274" y="4154591"/>
            <a:chExt cx="2992184" cy="2992184"/>
          </a:xfrm>
        </p:grpSpPr>
        <p:sp>
          <p:nvSpPr>
            <p:cNvPr id="226" name="楕円 225">
              <a:extLst>
                <a:ext uri="{FF2B5EF4-FFF2-40B4-BE49-F238E27FC236}">
                  <a16:creationId xmlns:a16="http://schemas.microsoft.com/office/drawing/2014/main" id="{8878B212-7BFF-4443-9003-732E42D98D85}"/>
                </a:ext>
              </a:extLst>
            </p:cNvPr>
            <p:cNvSpPr/>
            <p:nvPr/>
          </p:nvSpPr>
          <p:spPr bwMode="auto">
            <a:xfrm>
              <a:off x="7230274" y="4154591"/>
              <a:ext cx="2992184" cy="2992184"/>
            </a:xfrm>
            <a:prstGeom prst="ellipse">
              <a:avLst/>
            </a:prstGeom>
            <a:solidFill>
              <a:srgbClr val="00B05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27" name="グループ化 226">
              <a:extLst>
                <a:ext uri="{FF2B5EF4-FFF2-40B4-BE49-F238E27FC236}">
                  <a16:creationId xmlns:a16="http://schemas.microsoft.com/office/drawing/2014/main" id="{B1926F27-05ED-4DAD-BAA6-08D50614E3D8}"/>
                </a:ext>
              </a:extLst>
            </p:cNvPr>
            <p:cNvGrpSpPr/>
            <p:nvPr/>
          </p:nvGrpSpPr>
          <p:grpSpPr>
            <a:xfrm>
              <a:off x="8105246" y="4504845"/>
              <a:ext cx="1242240" cy="2346658"/>
              <a:chOff x="8105246" y="4504845"/>
              <a:chExt cx="1242240" cy="2346658"/>
            </a:xfrm>
          </p:grpSpPr>
          <p:grpSp>
            <p:nvGrpSpPr>
              <p:cNvPr id="228" name="グループ化 227">
                <a:extLst>
                  <a:ext uri="{FF2B5EF4-FFF2-40B4-BE49-F238E27FC236}">
                    <a16:creationId xmlns:a16="http://schemas.microsoft.com/office/drawing/2014/main" id="{E9A1CBBC-3346-4937-9080-4333AC0BDED5}"/>
                  </a:ext>
                </a:extLst>
              </p:cNvPr>
              <p:cNvGrpSpPr/>
              <p:nvPr/>
            </p:nvGrpSpPr>
            <p:grpSpPr>
              <a:xfrm>
                <a:off x="8105246" y="4504845"/>
                <a:ext cx="1242240" cy="2346658"/>
                <a:chOff x="4400017" y="-202890"/>
                <a:chExt cx="1804684" cy="3409148"/>
              </a:xfrm>
            </p:grpSpPr>
            <p:sp>
              <p:nvSpPr>
                <p:cNvPr id="237" name="四角形: 角を丸くする 236">
                  <a:extLst>
                    <a:ext uri="{FF2B5EF4-FFF2-40B4-BE49-F238E27FC236}">
                      <a16:creationId xmlns:a16="http://schemas.microsoft.com/office/drawing/2014/main" id="{84D9DDE4-4EF1-46E0-A457-2653475AE54E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3597785" y="599342"/>
                  <a:ext cx="3409148" cy="1804684"/>
                </a:xfrm>
                <a:prstGeom prst="roundRect">
                  <a:avLst>
                    <a:gd name="adj" fmla="val 4151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8" name="四角形: 角を丸くする 237">
                  <a:extLst>
                    <a:ext uri="{FF2B5EF4-FFF2-40B4-BE49-F238E27FC236}">
                      <a16:creationId xmlns:a16="http://schemas.microsoft.com/office/drawing/2014/main" id="{6114EDD3-9BEC-43DF-9447-E87F124F3F6F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3785498" y="697332"/>
                  <a:ext cx="3033722" cy="1612718"/>
                </a:xfrm>
                <a:prstGeom prst="roundRect">
                  <a:avLst>
                    <a:gd name="adj" fmla="val 667"/>
                  </a:avLst>
                </a:prstGeom>
                <a:solidFill>
                  <a:srgbClr val="00B0F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9" name="フリーフォーム: 図形 238">
                  <a:extLst>
                    <a:ext uri="{FF2B5EF4-FFF2-40B4-BE49-F238E27FC236}">
                      <a16:creationId xmlns:a16="http://schemas.microsoft.com/office/drawing/2014/main" id="{06A376B3-C091-4E1E-BDE0-330B4C2157DA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5521677" y="55749"/>
                  <a:ext cx="524535" cy="524535"/>
                </a:xfrm>
                <a:custGeom>
                  <a:avLst/>
                  <a:gdLst>
                    <a:gd name="connsiteX0" fmla="*/ 229564 w 524535"/>
                    <a:gd name="connsiteY0" fmla="*/ 0 h 524535"/>
                    <a:gd name="connsiteX1" fmla="*/ 397347 w 524535"/>
                    <a:gd name="connsiteY1" fmla="*/ 0 h 524535"/>
                    <a:gd name="connsiteX2" fmla="*/ 524535 w 524535"/>
                    <a:gd name="connsiteY2" fmla="*/ 127188 h 524535"/>
                    <a:gd name="connsiteX3" fmla="*/ 524535 w 524535"/>
                    <a:gd name="connsiteY3" fmla="*/ 294972 h 524535"/>
                    <a:gd name="connsiteX4" fmla="*/ 0 w 524535"/>
                    <a:gd name="connsiteY4" fmla="*/ 0 h 524535"/>
                    <a:gd name="connsiteX5" fmla="*/ 164907 w 524535"/>
                    <a:gd name="connsiteY5" fmla="*/ 0 h 524535"/>
                    <a:gd name="connsiteX6" fmla="*/ 524535 w 524535"/>
                    <a:gd name="connsiteY6" fmla="*/ 359628 h 524535"/>
                    <a:gd name="connsiteX7" fmla="*/ 524535 w 524535"/>
                    <a:gd name="connsiteY7" fmla="*/ 524535 h 5245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24535" h="524535">
                      <a:moveTo>
                        <a:pt x="229564" y="0"/>
                      </a:moveTo>
                      <a:lnTo>
                        <a:pt x="397347" y="0"/>
                      </a:lnTo>
                      <a:lnTo>
                        <a:pt x="524535" y="127188"/>
                      </a:lnTo>
                      <a:lnTo>
                        <a:pt x="524535" y="294972"/>
                      </a:lnTo>
                      <a:close/>
                      <a:moveTo>
                        <a:pt x="0" y="0"/>
                      </a:moveTo>
                      <a:lnTo>
                        <a:pt x="164907" y="0"/>
                      </a:lnTo>
                      <a:lnTo>
                        <a:pt x="524535" y="359628"/>
                      </a:lnTo>
                      <a:lnTo>
                        <a:pt x="524535" y="524535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0" name="楕円 239">
                  <a:extLst>
                    <a:ext uri="{FF2B5EF4-FFF2-40B4-BE49-F238E27FC236}">
                      <a16:creationId xmlns:a16="http://schemas.microsoft.com/office/drawing/2014/main" id="{CB819825-B753-4046-AFA9-915FD01EA02E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5304397" y="3065321"/>
                  <a:ext cx="95950" cy="95950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29" name="グループ化 228">
                <a:extLst>
                  <a:ext uri="{FF2B5EF4-FFF2-40B4-BE49-F238E27FC236}">
                    <a16:creationId xmlns:a16="http://schemas.microsoft.com/office/drawing/2014/main" id="{BB597926-4E42-426C-8B9B-4D8F41221870}"/>
                  </a:ext>
                </a:extLst>
              </p:cNvPr>
              <p:cNvGrpSpPr/>
              <p:nvPr/>
            </p:nvGrpSpPr>
            <p:grpSpPr>
              <a:xfrm>
                <a:off x="8550674" y="5256145"/>
                <a:ext cx="351384" cy="237968"/>
                <a:chOff x="7101283" y="5094185"/>
                <a:chExt cx="351384" cy="237968"/>
              </a:xfrm>
            </p:grpSpPr>
            <p:sp>
              <p:nvSpPr>
                <p:cNvPr id="233" name="フリーフォーム: 図形 232">
                  <a:extLst>
                    <a:ext uri="{FF2B5EF4-FFF2-40B4-BE49-F238E27FC236}">
                      <a16:creationId xmlns:a16="http://schemas.microsoft.com/office/drawing/2014/main" id="{7444CBC9-E748-4EA0-BE1E-AAADBACBBBCE}"/>
                    </a:ext>
                  </a:extLst>
                </p:cNvPr>
                <p:cNvSpPr/>
                <p:nvPr/>
              </p:nvSpPr>
              <p:spPr bwMode="auto">
                <a:xfrm>
                  <a:off x="7101283" y="5094185"/>
                  <a:ext cx="191976" cy="236979"/>
                </a:xfrm>
                <a:custGeom>
                  <a:avLst/>
                  <a:gdLst>
                    <a:gd name="connsiteX0" fmla="*/ 0 w 191976"/>
                    <a:gd name="connsiteY0" fmla="*/ 0 h 236979"/>
                    <a:gd name="connsiteX1" fmla="*/ 191976 w 191976"/>
                    <a:gd name="connsiteY1" fmla="*/ 0 h 236979"/>
                    <a:gd name="connsiteX2" fmla="*/ 119658 w 191976"/>
                    <a:gd name="connsiteY2" fmla="*/ 124687 h 236979"/>
                    <a:gd name="connsiteX3" fmla="*/ 119658 w 191976"/>
                    <a:gd name="connsiteY3" fmla="*/ 236979 h 236979"/>
                    <a:gd name="connsiteX4" fmla="*/ 73939 w 191976"/>
                    <a:gd name="connsiteY4" fmla="*/ 236979 h 236979"/>
                    <a:gd name="connsiteX5" fmla="*/ 73939 w 191976"/>
                    <a:gd name="connsiteY5" fmla="*/ 127482 h 2369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91976" h="236979">
                      <a:moveTo>
                        <a:pt x="0" y="0"/>
                      </a:moveTo>
                      <a:lnTo>
                        <a:pt x="191976" y="0"/>
                      </a:lnTo>
                      <a:lnTo>
                        <a:pt x="119658" y="124687"/>
                      </a:lnTo>
                      <a:lnTo>
                        <a:pt x="119658" y="236979"/>
                      </a:lnTo>
                      <a:lnTo>
                        <a:pt x="73939" y="236979"/>
                      </a:lnTo>
                      <a:lnTo>
                        <a:pt x="73939" y="127482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4" name="正方形/長方形 233">
                  <a:extLst>
                    <a:ext uri="{FF2B5EF4-FFF2-40B4-BE49-F238E27FC236}">
                      <a16:creationId xmlns:a16="http://schemas.microsoft.com/office/drawing/2014/main" id="{C873D239-6812-44FA-9732-A7F7F1995079}"/>
                    </a:ext>
                  </a:extLst>
                </p:cNvPr>
                <p:cNvSpPr/>
                <p:nvPr/>
              </p:nvSpPr>
              <p:spPr bwMode="auto">
                <a:xfrm>
                  <a:off x="7273598" y="5217319"/>
                  <a:ext cx="45719" cy="114834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5" name="正方形/長方形 234">
                  <a:extLst>
                    <a:ext uri="{FF2B5EF4-FFF2-40B4-BE49-F238E27FC236}">
                      <a16:creationId xmlns:a16="http://schemas.microsoft.com/office/drawing/2014/main" id="{3FB6C325-9F0E-4D4B-8FED-B78EE80344D4}"/>
                    </a:ext>
                  </a:extLst>
                </p:cNvPr>
                <p:cNvSpPr/>
                <p:nvPr/>
              </p:nvSpPr>
              <p:spPr bwMode="auto">
                <a:xfrm>
                  <a:off x="7340273" y="5162550"/>
                  <a:ext cx="45719" cy="169603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6" name="正方形/長方形 235">
                  <a:extLst>
                    <a:ext uri="{FF2B5EF4-FFF2-40B4-BE49-F238E27FC236}">
                      <a16:creationId xmlns:a16="http://schemas.microsoft.com/office/drawing/2014/main" id="{67A420A8-14D3-4363-958D-9795DDF3CA0B}"/>
                    </a:ext>
                  </a:extLst>
                </p:cNvPr>
                <p:cNvSpPr/>
                <p:nvPr/>
              </p:nvSpPr>
              <p:spPr bwMode="auto">
                <a:xfrm>
                  <a:off x="7406948" y="5094185"/>
                  <a:ext cx="45719" cy="237968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30" name="楕円 229">
                <a:extLst>
                  <a:ext uri="{FF2B5EF4-FFF2-40B4-BE49-F238E27FC236}">
                    <a16:creationId xmlns:a16="http://schemas.microsoft.com/office/drawing/2014/main" id="{2E292F9A-D78A-4C3B-BDED-A5DF3385989A}"/>
                  </a:ext>
                </a:extLst>
              </p:cNvPr>
              <p:cNvSpPr/>
              <p:nvPr/>
            </p:nvSpPr>
            <p:spPr bwMode="auto">
              <a:xfrm>
                <a:off x="8378918" y="5579764"/>
                <a:ext cx="694896" cy="694896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1" name="テキスト ボックス 230">
                <a:extLst>
                  <a:ext uri="{FF2B5EF4-FFF2-40B4-BE49-F238E27FC236}">
                    <a16:creationId xmlns:a16="http://schemas.microsoft.com/office/drawing/2014/main" id="{AC7F3DAB-473A-407E-B5CA-D90174CC9B44}"/>
                  </a:ext>
                </a:extLst>
              </p:cNvPr>
              <p:cNvSpPr txBox="1"/>
              <p:nvPr/>
            </p:nvSpPr>
            <p:spPr>
              <a:xfrm>
                <a:off x="8493538" y="5787779"/>
                <a:ext cx="498224" cy="284698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b="1" dirty="0"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圏外</a:t>
                </a:r>
                <a:endParaRPr kumimoji="1" lang="ja-JP" altLang="en-US" b="1" dirty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sp>
        <p:nvSpPr>
          <p:cNvPr id="241" name="テキスト ボックス 240">
            <a:extLst>
              <a:ext uri="{FF2B5EF4-FFF2-40B4-BE49-F238E27FC236}">
                <a16:creationId xmlns:a16="http://schemas.microsoft.com/office/drawing/2014/main" id="{A07BAE9E-1635-4AB2-8A6D-904C16994B9F}"/>
              </a:ext>
            </a:extLst>
          </p:cNvPr>
          <p:cNvSpPr txBox="1"/>
          <p:nvPr/>
        </p:nvSpPr>
        <p:spPr>
          <a:xfrm>
            <a:off x="276046" y="232912"/>
            <a:ext cx="51090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スマホトラブルのイメージイラスト</a:t>
            </a:r>
          </a:p>
        </p:txBody>
      </p:sp>
      <p:sp>
        <p:nvSpPr>
          <p:cNvPr id="242" name="テキスト ボックス 241">
            <a:extLst>
              <a:ext uri="{FF2B5EF4-FFF2-40B4-BE49-F238E27FC236}">
                <a16:creationId xmlns:a16="http://schemas.microsoft.com/office/drawing/2014/main" id="{D796523D-E3EA-4824-88EA-5A745ED300B4}"/>
              </a:ext>
            </a:extLst>
          </p:cNvPr>
          <p:cNvSpPr txBox="1"/>
          <p:nvPr/>
        </p:nvSpPr>
        <p:spPr>
          <a:xfrm>
            <a:off x="665321" y="3529332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水没事故</a:t>
            </a:r>
          </a:p>
        </p:txBody>
      </p:sp>
      <p:sp>
        <p:nvSpPr>
          <p:cNvPr id="243" name="テキスト ボックス 242">
            <a:extLst>
              <a:ext uri="{FF2B5EF4-FFF2-40B4-BE49-F238E27FC236}">
                <a16:creationId xmlns:a16="http://schemas.microsoft.com/office/drawing/2014/main" id="{669CBB06-662C-4306-B45C-AF159FB1F970}"/>
              </a:ext>
            </a:extLst>
          </p:cNvPr>
          <p:cNvSpPr txBox="1"/>
          <p:nvPr/>
        </p:nvSpPr>
        <p:spPr>
          <a:xfrm>
            <a:off x="3606929" y="3529332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置忘れ</a:t>
            </a:r>
          </a:p>
        </p:txBody>
      </p:sp>
      <p:sp>
        <p:nvSpPr>
          <p:cNvPr id="244" name="テキスト ボックス 243">
            <a:extLst>
              <a:ext uri="{FF2B5EF4-FFF2-40B4-BE49-F238E27FC236}">
                <a16:creationId xmlns:a16="http://schemas.microsoft.com/office/drawing/2014/main" id="{E067FBCA-B54E-4F9E-AF43-CA4C78AF40F3}"/>
              </a:ext>
            </a:extLst>
          </p:cNvPr>
          <p:cNvSpPr txBox="1"/>
          <p:nvPr/>
        </p:nvSpPr>
        <p:spPr>
          <a:xfrm>
            <a:off x="6574415" y="3529332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盗難</a:t>
            </a:r>
          </a:p>
        </p:txBody>
      </p:sp>
      <p:sp>
        <p:nvSpPr>
          <p:cNvPr id="245" name="テキスト ボックス 244">
            <a:extLst>
              <a:ext uri="{FF2B5EF4-FFF2-40B4-BE49-F238E27FC236}">
                <a16:creationId xmlns:a16="http://schemas.microsoft.com/office/drawing/2014/main" id="{0157830A-F7EF-4325-8B2F-B51633CD860B}"/>
              </a:ext>
            </a:extLst>
          </p:cNvPr>
          <p:cNvSpPr txBox="1"/>
          <p:nvPr/>
        </p:nvSpPr>
        <p:spPr>
          <a:xfrm>
            <a:off x="665321" y="6436434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ウイルス感染</a:t>
            </a:r>
          </a:p>
        </p:txBody>
      </p:sp>
      <p:sp>
        <p:nvSpPr>
          <p:cNvPr id="246" name="テキスト ボックス 245">
            <a:extLst>
              <a:ext uri="{FF2B5EF4-FFF2-40B4-BE49-F238E27FC236}">
                <a16:creationId xmlns:a16="http://schemas.microsoft.com/office/drawing/2014/main" id="{59BBED84-4279-4A41-96A9-C42370DF2D09}"/>
              </a:ext>
            </a:extLst>
          </p:cNvPr>
          <p:cNvSpPr txBox="1"/>
          <p:nvPr/>
        </p:nvSpPr>
        <p:spPr>
          <a:xfrm>
            <a:off x="3606929" y="6436434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画面破損</a:t>
            </a:r>
          </a:p>
        </p:txBody>
      </p:sp>
      <p:sp>
        <p:nvSpPr>
          <p:cNvPr id="247" name="テキスト ボックス 246">
            <a:extLst>
              <a:ext uri="{FF2B5EF4-FFF2-40B4-BE49-F238E27FC236}">
                <a16:creationId xmlns:a16="http://schemas.microsoft.com/office/drawing/2014/main" id="{06E5959D-4EF0-476B-94BB-AFCFA1214B52}"/>
              </a:ext>
            </a:extLst>
          </p:cNvPr>
          <p:cNvSpPr txBox="1"/>
          <p:nvPr/>
        </p:nvSpPr>
        <p:spPr>
          <a:xfrm>
            <a:off x="6574415" y="6436434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圏外</a:t>
            </a:r>
          </a:p>
        </p:txBody>
      </p:sp>
    </p:spTree>
    <p:extLst>
      <p:ext uri="{BB962C8B-B14F-4D97-AF65-F5344CB8AC3E}">
        <p14:creationId xmlns:p14="http://schemas.microsoft.com/office/powerpoint/2010/main" val="2492775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738E4F3D-77C8-4D1B-9F29-BE2290255944}"/>
              </a:ext>
            </a:extLst>
          </p:cNvPr>
          <p:cNvGrpSpPr/>
          <p:nvPr/>
        </p:nvGrpSpPr>
        <p:grpSpPr>
          <a:xfrm>
            <a:off x="785033" y="970412"/>
            <a:ext cx="2458588" cy="2458588"/>
            <a:chOff x="785033" y="970412"/>
            <a:chExt cx="2458588" cy="2458588"/>
          </a:xfrm>
        </p:grpSpPr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60232FA8-7B72-4924-A93B-DE49EC466316}"/>
                </a:ext>
              </a:extLst>
            </p:cNvPr>
            <p:cNvSpPr/>
            <p:nvPr/>
          </p:nvSpPr>
          <p:spPr bwMode="auto">
            <a:xfrm>
              <a:off x="785033" y="970412"/>
              <a:ext cx="2458588" cy="2458588"/>
            </a:xfrm>
            <a:prstGeom prst="ellipse">
              <a:avLst/>
            </a:prstGeom>
            <a:solidFill>
              <a:schemeClr val="accent2">
                <a:lumMod val="40000"/>
                <a:lumOff val="6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35DA3CF4-F465-42E7-AE2E-D6D585B991AC}"/>
                </a:ext>
              </a:extLst>
            </p:cNvPr>
            <p:cNvGrpSpPr/>
            <p:nvPr/>
          </p:nvGrpSpPr>
          <p:grpSpPr>
            <a:xfrm>
              <a:off x="1481675" y="1115141"/>
              <a:ext cx="1151303" cy="2069746"/>
              <a:chOff x="4568077" y="4011789"/>
              <a:chExt cx="987586" cy="1775425"/>
            </a:xfrm>
          </p:grpSpPr>
          <p:sp>
            <p:nvSpPr>
              <p:cNvPr id="40" name="星: 12 pt 39">
                <a:extLst>
                  <a:ext uri="{FF2B5EF4-FFF2-40B4-BE49-F238E27FC236}">
                    <a16:creationId xmlns:a16="http://schemas.microsoft.com/office/drawing/2014/main" id="{F389DFF3-2455-4A3C-BCD6-F6F5C092C992}"/>
                  </a:ext>
                </a:extLst>
              </p:cNvPr>
              <p:cNvSpPr/>
              <p:nvPr/>
            </p:nvSpPr>
            <p:spPr>
              <a:xfrm>
                <a:off x="5055951" y="4011789"/>
                <a:ext cx="434664" cy="434664"/>
              </a:xfrm>
              <a:prstGeom prst="star12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id="{8F49D4C0-0F80-4BE8-84CF-A15BAB0FD74B}"/>
                  </a:ext>
                </a:extLst>
              </p:cNvPr>
              <p:cNvGrpSpPr/>
              <p:nvPr/>
            </p:nvGrpSpPr>
            <p:grpSpPr>
              <a:xfrm>
                <a:off x="5055951" y="5620643"/>
                <a:ext cx="499712" cy="166571"/>
                <a:chOff x="4101278" y="5232400"/>
                <a:chExt cx="2536878" cy="845626"/>
              </a:xfrm>
            </p:grpSpPr>
            <p:grpSp>
              <p:nvGrpSpPr>
                <p:cNvPr id="29" name="グループ化 28">
                  <a:extLst>
                    <a:ext uri="{FF2B5EF4-FFF2-40B4-BE49-F238E27FC236}">
                      <a16:creationId xmlns:a16="http://schemas.microsoft.com/office/drawing/2014/main" id="{98AAA2CF-D49F-4AFC-B887-74A50CE367D2}"/>
                    </a:ext>
                  </a:extLst>
                </p:cNvPr>
                <p:cNvGrpSpPr/>
                <p:nvPr/>
              </p:nvGrpSpPr>
              <p:grpSpPr>
                <a:xfrm>
                  <a:off x="4101278" y="5232400"/>
                  <a:ext cx="2536878" cy="845626"/>
                  <a:chOff x="4445072" y="4486834"/>
                  <a:chExt cx="2147034" cy="715678"/>
                </a:xfrm>
              </p:grpSpPr>
              <p:sp>
                <p:nvSpPr>
                  <p:cNvPr id="32" name="台形 31">
                    <a:extLst>
                      <a:ext uri="{FF2B5EF4-FFF2-40B4-BE49-F238E27FC236}">
                        <a16:creationId xmlns:a16="http://schemas.microsoft.com/office/drawing/2014/main" id="{B24D43E0-56B2-46B2-B92B-BB779C26807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45072" y="4486834"/>
                    <a:ext cx="2147034" cy="609651"/>
                  </a:xfrm>
                  <a:prstGeom prst="trapezoid">
                    <a:avLst>
                      <a:gd name="adj" fmla="val 36218"/>
                    </a:avLst>
                  </a:prstGeom>
                  <a:solidFill>
                    <a:schemeClr val="bg1">
                      <a:lumMod val="50000"/>
                    </a:schemeClr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3" name="台形 32">
                    <a:extLst>
                      <a:ext uri="{FF2B5EF4-FFF2-40B4-BE49-F238E27FC236}">
                        <a16:creationId xmlns:a16="http://schemas.microsoft.com/office/drawing/2014/main" id="{EC56EF4E-9AD4-40EA-868D-AE78D04745A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575720" y="4505852"/>
                    <a:ext cx="1908177" cy="556656"/>
                  </a:xfrm>
                  <a:prstGeom prst="trapezoid">
                    <a:avLst>
                      <a:gd name="adj" fmla="val 36218"/>
                    </a:avLst>
                  </a:prstGeom>
                  <a:solidFill>
                    <a:srgbClr val="00B0F0"/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4" name="楕円 33">
                    <a:extLst>
                      <a:ext uri="{FF2B5EF4-FFF2-40B4-BE49-F238E27FC236}">
                        <a16:creationId xmlns:a16="http://schemas.microsoft.com/office/drawing/2014/main" id="{87EB1267-C4D4-4740-9BC9-0AD6E7C1B08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600965" y="4719167"/>
                    <a:ext cx="64377" cy="48004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5" name="フリーフォーム: 図形 34">
                    <a:extLst>
                      <a:ext uri="{FF2B5EF4-FFF2-40B4-BE49-F238E27FC236}">
                        <a16:creationId xmlns:a16="http://schemas.microsoft.com/office/drawing/2014/main" id="{FE610306-6079-4A97-B52B-43BFA8AFB5D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029628" y="4533830"/>
                    <a:ext cx="297190" cy="171582"/>
                  </a:xfrm>
                  <a:custGeom>
                    <a:avLst/>
                    <a:gdLst>
                      <a:gd name="connsiteX0" fmla="*/ 383619 w 881129"/>
                      <a:gd name="connsiteY0" fmla="*/ 0 h 508720"/>
                      <a:gd name="connsiteX1" fmla="*/ 571699 w 881129"/>
                      <a:gd name="connsiteY1" fmla="*/ 0 h 508720"/>
                      <a:gd name="connsiteX2" fmla="*/ 729978 w 881129"/>
                      <a:gd name="connsiteY2" fmla="*/ 91383 h 508720"/>
                      <a:gd name="connsiteX3" fmla="*/ 779705 w 881129"/>
                      <a:gd name="connsiteY3" fmla="*/ 228681 h 508720"/>
                      <a:gd name="connsiteX4" fmla="*/ 0 w 881129"/>
                      <a:gd name="connsiteY4" fmla="*/ 0 h 508720"/>
                      <a:gd name="connsiteX5" fmla="*/ 295228 w 881129"/>
                      <a:gd name="connsiteY5" fmla="*/ 0 h 508720"/>
                      <a:gd name="connsiteX6" fmla="*/ 803074 w 881129"/>
                      <a:gd name="connsiteY6" fmla="*/ 293205 h 508720"/>
                      <a:gd name="connsiteX7" fmla="*/ 881129 w 881129"/>
                      <a:gd name="connsiteY7" fmla="*/ 508720 h 5087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881129" h="508720">
                        <a:moveTo>
                          <a:pt x="383619" y="0"/>
                        </a:moveTo>
                        <a:lnTo>
                          <a:pt x="571699" y="0"/>
                        </a:lnTo>
                        <a:lnTo>
                          <a:pt x="729978" y="91383"/>
                        </a:lnTo>
                        <a:lnTo>
                          <a:pt x="779705" y="228681"/>
                        </a:lnTo>
                        <a:close/>
                        <a:moveTo>
                          <a:pt x="0" y="0"/>
                        </a:moveTo>
                        <a:lnTo>
                          <a:pt x="295228" y="0"/>
                        </a:lnTo>
                        <a:lnTo>
                          <a:pt x="803074" y="293205"/>
                        </a:lnTo>
                        <a:lnTo>
                          <a:pt x="881129" y="508720"/>
                        </a:lnTo>
                        <a:close/>
                      </a:path>
                    </a:pathLst>
                  </a:custGeom>
                  <a:solidFill>
                    <a:schemeClr val="accent5">
                      <a:lumMod val="40000"/>
                      <a:lumOff val="60000"/>
                    </a:schemeClr>
                  </a:solidFill>
                  <a:ln w="19050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6" name="四角形: 上の 2 つの角を丸める 35">
                    <a:extLst>
                      <a:ext uri="{FF2B5EF4-FFF2-40B4-BE49-F238E27FC236}">
                        <a16:creationId xmlns:a16="http://schemas.microsoft.com/office/drawing/2014/main" id="{9BAAFF1F-5110-4A41-AB67-4CDCEC7369B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45072" y="5096486"/>
                    <a:ext cx="2147033" cy="106026"/>
                  </a:xfrm>
                  <a:prstGeom prst="round2SameRect">
                    <a:avLst>
                      <a:gd name="adj1" fmla="val 0"/>
                      <a:gd name="adj2" fmla="val 37626"/>
                    </a:avLst>
                  </a:prstGeom>
                  <a:solidFill>
                    <a:schemeClr val="tx1">
                      <a:lumMod val="65000"/>
                      <a:lumOff val="35000"/>
                    </a:schemeClr>
                  </a:solidFill>
                  <a:ln w="190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0" name="フリーフォーム: 図形 29">
                  <a:extLst>
                    <a:ext uri="{FF2B5EF4-FFF2-40B4-BE49-F238E27FC236}">
                      <a16:creationId xmlns:a16="http://schemas.microsoft.com/office/drawing/2014/main" id="{66226A25-91FB-45A5-9D1F-D2FDD28E41B5}"/>
                    </a:ext>
                  </a:extLst>
                </p:cNvPr>
                <p:cNvSpPr/>
                <p:nvPr/>
              </p:nvSpPr>
              <p:spPr bwMode="auto">
                <a:xfrm>
                  <a:off x="4998355" y="5293519"/>
                  <a:ext cx="1309576" cy="587601"/>
                </a:xfrm>
                <a:custGeom>
                  <a:avLst/>
                  <a:gdLst>
                    <a:gd name="connsiteX0" fmla="*/ 781050 w 1369218"/>
                    <a:gd name="connsiteY0" fmla="*/ 0 h 614362"/>
                    <a:gd name="connsiteX1" fmla="*/ 654843 w 1369218"/>
                    <a:gd name="connsiteY1" fmla="*/ 64294 h 614362"/>
                    <a:gd name="connsiteX2" fmla="*/ 723900 w 1369218"/>
                    <a:gd name="connsiteY2" fmla="*/ 95250 h 614362"/>
                    <a:gd name="connsiteX3" fmla="*/ 540543 w 1369218"/>
                    <a:gd name="connsiteY3" fmla="*/ 190500 h 614362"/>
                    <a:gd name="connsiteX4" fmla="*/ 590550 w 1369218"/>
                    <a:gd name="connsiteY4" fmla="*/ 230981 h 614362"/>
                    <a:gd name="connsiteX5" fmla="*/ 190500 w 1369218"/>
                    <a:gd name="connsiteY5" fmla="*/ 373856 h 614362"/>
                    <a:gd name="connsiteX6" fmla="*/ 273843 w 1369218"/>
                    <a:gd name="connsiteY6" fmla="*/ 416719 h 614362"/>
                    <a:gd name="connsiteX7" fmla="*/ 0 w 1369218"/>
                    <a:gd name="connsiteY7" fmla="*/ 550069 h 614362"/>
                    <a:gd name="connsiteX8" fmla="*/ 192881 w 1369218"/>
                    <a:gd name="connsiteY8" fmla="*/ 561975 h 614362"/>
                    <a:gd name="connsiteX9" fmla="*/ 164306 w 1369218"/>
                    <a:gd name="connsiteY9" fmla="*/ 614362 h 614362"/>
                    <a:gd name="connsiteX10" fmla="*/ 247650 w 1369218"/>
                    <a:gd name="connsiteY10" fmla="*/ 552450 h 614362"/>
                    <a:gd name="connsiteX11" fmla="*/ 109537 w 1369218"/>
                    <a:gd name="connsiteY11" fmla="*/ 528637 h 614362"/>
                    <a:gd name="connsiteX12" fmla="*/ 364331 w 1369218"/>
                    <a:gd name="connsiteY12" fmla="*/ 421481 h 614362"/>
                    <a:gd name="connsiteX13" fmla="*/ 342900 w 1369218"/>
                    <a:gd name="connsiteY13" fmla="*/ 404812 h 614362"/>
                    <a:gd name="connsiteX14" fmla="*/ 257175 w 1369218"/>
                    <a:gd name="connsiteY14" fmla="*/ 378619 h 614362"/>
                    <a:gd name="connsiteX15" fmla="*/ 604837 w 1369218"/>
                    <a:gd name="connsiteY15" fmla="*/ 264319 h 614362"/>
                    <a:gd name="connsiteX16" fmla="*/ 628650 w 1369218"/>
                    <a:gd name="connsiteY16" fmla="*/ 395287 h 614362"/>
                    <a:gd name="connsiteX17" fmla="*/ 757237 w 1369218"/>
                    <a:gd name="connsiteY17" fmla="*/ 383381 h 614362"/>
                    <a:gd name="connsiteX18" fmla="*/ 833437 w 1369218"/>
                    <a:gd name="connsiteY18" fmla="*/ 495300 h 614362"/>
                    <a:gd name="connsiteX19" fmla="*/ 981075 w 1369218"/>
                    <a:gd name="connsiteY19" fmla="*/ 469106 h 614362"/>
                    <a:gd name="connsiteX20" fmla="*/ 1166812 w 1369218"/>
                    <a:gd name="connsiteY20" fmla="*/ 557212 h 614362"/>
                    <a:gd name="connsiteX21" fmla="*/ 1012031 w 1369218"/>
                    <a:gd name="connsiteY21" fmla="*/ 435769 h 614362"/>
                    <a:gd name="connsiteX22" fmla="*/ 881062 w 1369218"/>
                    <a:gd name="connsiteY22" fmla="*/ 454819 h 614362"/>
                    <a:gd name="connsiteX23" fmla="*/ 957262 w 1369218"/>
                    <a:gd name="connsiteY23" fmla="*/ 328612 h 614362"/>
                    <a:gd name="connsiteX24" fmla="*/ 1166812 w 1369218"/>
                    <a:gd name="connsiteY24" fmla="*/ 366712 h 614362"/>
                    <a:gd name="connsiteX25" fmla="*/ 1031081 w 1369218"/>
                    <a:gd name="connsiteY25" fmla="*/ 302419 h 614362"/>
                    <a:gd name="connsiteX26" fmla="*/ 1157287 w 1369218"/>
                    <a:gd name="connsiteY26" fmla="*/ 216694 h 614362"/>
                    <a:gd name="connsiteX27" fmla="*/ 1309687 w 1369218"/>
                    <a:gd name="connsiteY27" fmla="*/ 276225 h 614362"/>
                    <a:gd name="connsiteX28" fmla="*/ 1369218 w 1369218"/>
                    <a:gd name="connsiteY28" fmla="*/ 235744 h 614362"/>
                    <a:gd name="connsiteX29" fmla="*/ 1288256 w 1369218"/>
                    <a:gd name="connsiteY29" fmla="*/ 242887 h 614362"/>
                    <a:gd name="connsiteX30" fmla="*/ 1152525 w 1369218"/>
                    <a:gd name="connsiteY30" fmla="*/ 185737 h 614362"/>
                    <a:gd name="connsiteX31" fmla="*/ 1052512 w 1369218"/>
                    <a:gd name="connsiteY31" fmla="*/ 250031 h 614362"/>
                    <a:gd name="connsiteX32" fmla="*/ 1047750 w 1369218"/>
                    <a:gd name="connsiteY32" fmla="*/ 121444 h 614362"/>
                    <a:gd name="connsiteX33" fmla="*/ 1023937 w 1369218"/>
                    <a:gd name="connsiteY33" fmla="*/ 245269 h 614362"/>
                    <a:gd name="connsiteX34" fmla="*/ 995362 w 1369218"/>
                    <a:gd name="connsiteY34" fmla="*/ 304800 h 614362"/>
                    <a:gd name="connsiteX35" fmla="*/ 938212 w 1369218"/>
                    <a:gd name="connsiteY35" fmla="*/ 300037 h 614362"/>
                    <a:gd name="connsiteX36" fmla="*/ 838200 w 1369218"/>
                    <a:gd name="connsiteY36" fmla="*/ 445294 h 614362"/>
                    <a:gd name="connsiteX37" fmla="*/ 783431 w 1369218"/>
                    <a:gd name="connsiteY37" fmla="*/ 354806 h 614362"/>
                    <a:gd name="connsiteX38" fmla="*/ 659606 w 1369218"/>
                    <a:gd name="connsiteY38" fmla="*/ 364331 h 614362"/>
                    <a:gd name="connsiteX39" fmla="*/ 642937 w 1369218"/>
                    <a:gd name="connsiteY39" fmla="*/ 235744 h 614362"/>
                    <a:gd name="connsiteX40" fmla="*/ 602456 w 1369218"/>
                    <a:gd name="connsiteY40" fmla="*/ 195262 h 614362"/>
                    <a:gd name="connsiteX41" fmla="*/ 769143 w 1369218"/>
                    <a:gd name="connsiteY41" fmla="*/ 102394 h 614362"/>
                    <a:gd name="connsiteX42" fmla="*/ 878681 w 1369218"/>
                    <a:gd name="connsiteY42" fmla="*/ 166687 h 614362"/>
                    <a:gd name="connsiteX43" fmla="*/ 942975 w 1369218"/>
                    <a:gd name="connsiteY43" fmla="*/ 138112 h 614362"/>
                    <a:gd name="connsiteX44" fmla="*/ 871537 w 1369218"/>
                    <a:gd name="connsiteY44" fmla="*/ 140494 h 614362"/>
                    <a:gd name="connsiteX45" fmla="*/ 783431 w 1369218"/>
                    <a:gd name="connsiteY45" fmla="*/ 80962 h 614362"/>
                    <a:gd name="connsiteX46" fmla="*/ 716756 w 1369218"/>
                    <a:gd name="connsiteY46" fmla="*/ 69056 h 614362"/>
                    <a:gd name="connsiteX47" fmla="*/ 781050 w 1369218"/>
                    <a:gd name="connsiteY47" fmla="*/ 0 h 6143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1369218" h="614362">
                      <a:moveTo>
                        <a:pt x="781050" y="0"/>
                      </a:moveTo>
                      <a:lnTo>
                        <a:pt x="654843" y="64294"/>
                      </a:lnTo>
                      <a:lnTo>
                        <a:pt x="723900" y="95250"/>
                      </a:lnTo>
                      <a:lnTo>
                        <a:pt x="540543" y="190500"/>
                      </a:lnTo>
                      <a:lnTo>
                        <a:pt x="590550" y="230981"/>
                      </a:lnTo>
                      <a:lnTo>
                        <a:pt x="190500" y="373856"/>
                      </a:lnTo>
                      <a:lnTo>
                        <a:pt x="273843" y="416719"/>
                      </a:lnTo>
                      <a:lnTo>
                        <a:pt x="0" y="550069"/>
                      </a:lnTo>
                      <a:lnTo>
                        <a:pt x="192881" y="561975"/>
                      </a:lnTo>
                      <a:lnTo>
                        <a:pt x="164306" y="614362"/>
                      </a:lnTo>
                      <a:lnTo>
                        <a:pt x="247650" y="552450"/>
                      </a:lnTo>
                      <a:lnTo>
                        <a:pt x="109537" y="528637"/>
                      </a:lnTo>
                      <a:lnTo>
                        <a:pt x="364331" y="421481"/>
                      </a:lnTo>
                      <a:lnTo>
                        <a:pt x="342900" y="404812"/>
                      </a:lnTo>
                      <a:lnTo>
                        <a:pt x="257175" y="378619"/>
                      </a:lnTo>
                      <a:lnTo>
                        <a:pt x="604837" y="264319"/>
                      </a:lnTo>
                      <a:lnTo>
                        <a:pt x="628650" y="395287"/>
                      </a:lnTo>
                      <a:lnTo>
                        <a:pt x="757237" y="383381"/>
                      </a:lnTo>
                      <a:lnTo>
                        <a:pt x="833437" y="495300"/>
                      </a:lnTo>
                      <a:lnTo>
                        <a:pt x="981075" y="469106"/>
                      </a:lnTo>
                      <a:lnTo>
                        <a:pt x="1166812" y="557212"/>
                      </a:lnTo>
                      <a:lnTo>
                        <a:pt x="1012031" y="435769"/>
                      </a:lnTo>
                      <a:lnTo>
                        <a:pt x="881062" y="454819"/>
                      </a:lnTo>
                      <a:lnTo>
                        <a:pt x="957262" y="328612"/>
                      </a:lnTo>
                      <a:lnTo>
                        <a:pt x="1166812" y="366712"/>
                      </a:lnTo>
                      <a:lnTo>
                        <a:pt x="1031081" y="302419"/>
                      </a:lnTo>
                      <a:lnTo>
                        <a:pt x="1157287" y="216694"/>
                      </a:lnTo>
                      <a:lnTo>
                        <a:pt x="1309687" y="276225"/>
                      </a:lnTo>
                      <a:lnTo>
                        <a:pt x="1369218" y="235744"/>
                      </a:lnTo>
                      <a:lnTo>
                        <a:pt x="1288256" y="242887"/>
                      </a:lnTo>
                      <a:lnTo>
                        <a:pt x="1152525" y="185737"/>
                      </a:lnTo>
                      <a:lnTo>
                        <a:pt x="1052512" y="250031"/>
                      </a:lnTo>
                      <a:lnTo>
                        <a:pt x="1047750" y="121444"/>
                      </a:lnTo>
                      <a:lnTo>
                        <a:pt x="1023937" y="245269"/>
                      </a:lnTo>
                      <a:lnTo>
                        <a:pt x="995362" y="304800"/>
                      </a:lnTo>
                      <a:lnTo>
                        <a:pt x="938212" y="300037"/>
                      </a:lnTo>
                      <a:lnTo>
                        <a:pt x="838200" y="445294"/>
                      </a:lnTo>
                      <a:lnTo>
                        <a:pt x="783431" y="354806"/>
                      </a:lnTo>
                      <a:lnTo>
                        <a:pt x="659606" y="364331"/>
                      </a:lnTo>
                      <a:lnTo>
                        <a:pt x="642937" y="235744"/>
                      </a:lnTo>
                      <a:lnTo>
                        <a:pt x="602456" y="195262"/>
                      </a:lnTo>
                      <a:lnTo>
                        <a:pt x="769143" y="102394"/>
                      </a:lnTo>
                      <a:lnTo>
                        <a:pt x="878681" y="166687"/>
                      </a:lnTo>
                      <a:lnTo>
                        <a:pt x="942975" y="138112"/>
                      </a:lnTo>
                      <a:lnTo>
                        <a:pt x="871537" y="140494"/>
                      </a:lnTo>
                      <a:lnTo>
                        <a:pt x="783431" y="80962"/>
                      </a:lnTo>
                      <a:lnTo>
                        <a:pt x="716756" y="69056"/>
                      </a:lnTo>
                      <a:lnTo>
                        <a:pt x="781050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フリーフォーム: 図形 30">
                  <a:extLst>
                    <a:ext uri="{FF2B5EF4-FFF2-40B4-BE49-F238E27FC236}">
                      <a16:creationId xmlns:a16="http://schemas.microsoft.com/office/drawing/2014/main" id="{976DC259-EBE7-4A7D-B267-B9E28AF6376B}"/>
                    </a:ext>
                  </a:extLst>
                </p:cNvPr>
                <p:cNvSpPr/>
                <p:nvPr/>
              </p:nvSpPr>
              <p:spPr bwMode="auto">
                <a:xfrm>
                  <a:off x="4486275" y="5308600"/>
                  <a:ext cx="641350" cy="539750"/>
                </a:xfrm>
                <a:custGeom>
                  <a:avLst/>
                  <a:gdLst>
                    <a:gd name="connsiteX0" fmla="*/ 63500 w 641350"/>
                    <a:gd name="connsiteY0" fmla="*/ 0 h 539750"/>
                    <a:gd name="connsiteX1" fmla="*/ 190500 w 641350"/>
                    <a:gd name="connsiteY1" fmla="*/ 111125 h 539750"/>
                    <a:gd name="connsiteX2" fmla="*/ 130175 w 641350"/>
                    <a:gd name="connsiteY2" fmla="*/ 219075 h 539750"/>
                    <a:gd name="connsiteX3" fmla="*/ 263525 w 641350"/>
                    <a:gd name="connsiteY3" fmla="*/ 244475 h 539750"/>
                    <a:gd name="connsiteX4" fmla="*/ 180975 w 641350"/>
                    <a:gd name="connsiteY4" fmla="*/ 396875 h 539750"/>
                    <a:gd name="connsiteX5" fmla="*/ 0 w 641350"/>
                    <a:gd name="connsiteY5" fmla="*/ 485775 h 539750"/>
                    <a:gd name="connsiteX6" fmla="*/ 215900 w 641350"/>
                    <a:gd name="connsiteY6" fmla="*/ 428625 h 539750"/>
                    <a:gd name="connsiteX7" fmla="*/ 279400 w 641350"/>
                    <a:gd name="connsiteY7" fmla="*/ 498475 h 539750"/>
                    <a:gd name="connsiteX8" fmla="*/ 454025 w 641350"/>
                    <a:gd name="connsiteY8" fmla="*/ 539750 h 539750"/>
                    <a:gd name="connsiteX9" fmla="*/ 307975 w 641350"/>
                    <a:gd name="connsiteY9" fmla="*/ 473075 h 539750"/>
                    <a:gd name="connsiteX10" fmla="*/ 228600 w 641350"/>
                    <a:gd name="connsiteY10" fmla="*/ 384175 h 539750"/>
                    <a:gd name="connsiteX11" fmla="*/ 276225 w 641350"/>
                    <a:gd name="connsiteY11" fmla="*/ 298450 h 539750"/>
                    <a:gd name="connsiteX12" fmla="*/ 415925 w 641350"/>
                    <a:gd name="connsiteY12" fmla="*/ 333375 h 539750"/>
                    <a:gd name="connsiteX13" fmla="*/ 619125 w 641350"/>
                    <a:gd name="connsiteY13" fmla="*/ 174625 h 539750"/>
                    <a:gd name="connsiteX14" fmla="*/ 574675 w 641350"/>
                    <a:gd name="connsiteY14" fmla="*/ 104775 h 539750"/>
                    <a:gd name="connsiteX15" fmla="*/ 641350 w 641350"/>
                    <a:gd name="connsiteY15" fmla="*/ 41275 h 539750"/>
                    <a:gd name="connsiteX16" fmla="*/ 527050 w 641350"/>
                    <a:gd name="connsiteY16" fmla="*/ 98425 h 539750"/>
                    <a:gd name="connsiteX17" fmla="*/ 574675 w 641350"/>
                    <a:gd name="connsiteY17" fmla="*/ 168275 h 539750"/>
                    <a:gd name="connsiteX18" fmla="*/ 415925 w 641350"/>
                    <a:gd name="connsiteY18" fmla="*/ 304800 h 539750"/>
                    <a:gd name="connsiteX19" fmla="*/ 288925 w 641350"/>
                    <a:gd name="connsiteY19" fmla="*/ 279400 h 539750"/>
                    <a:gd name="connsiteX20" fmla="*/ 298450 w 641350"/>
                    <a:gd name="connsiteY20" fmla="*/ 225425 h 539750"/>
                    <a:gd name="connsiteX21" fmla="*/ 177800 w 641350"/>
                    <a:gd name="connsiteY21" fmla="*/ 203200 h 539750"/>
                    <a:gd name="connsiteX22" fmla="*/ 222250 w 641350"/>
                    <a:gd name="connsiteY22" fmla="*/ 120650 h 539750"/>
                    <a:gd name="connsiteX23" fmla="*/ 358775 w 641350"/>
                    <a:gd name="connsiteY23" fmla="*/ 66675 h 539750"/>
                    <a:gd name="connsiteX24" fmla="*/ 206375 w 641350"/>
                    <a:gd name="connsiteY24" fmla="*/ 85725 h 539750"/>
                    <a:gd name="connsiteX25" fmla="*/ 63500 w 641350"/>
                    <a:gd name="connsiteY25" fmla="*/ 0 h 539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641350" h="539750">
                      <a:moveTo>
                        <a:pt x="63500" y="0"/>
                      </a:moveTo>
                      <a:lnTo>
                        <a:pt x="190500" y="111125"/>
                      </a:lnTo>
                      <a:lnTo>
                        <a:pt x="130175" y="219075"/>
                      </a:lnTo>
                      <a:lnTo>
                        <a:pt x="263525" y="244475"/>
                      </a:lnTo>
                      <a:lnTo>
                        <a:pt x="180975" y="396875"/>
                      </a:lnTo>
                      <a:lnTo>
                        <a:pt x="0" y="485775"/>
                      </a:lnTo>
                      <a:lnTo>
                        <a:pt x="215900" y="428625"/>
                      </a:lnTo>
                      <a:lnTo>
                        <a:pt x="279400" y="498475"/>
                      </a:lnTo>
                      <a:lnTo>
                        <a:pt x="454025" y="539750"/>
                      </a:lnTo>
                      <a:lnTo>
                        <a:pt x="307975" y="473075"/>
                      </a:lnTo>
                      <a:lnTo>
                        <a:pt x="228600" y="384175"/>
                      </a:lnTo>
                      <a:lnTo>
                        <a:pt x="276225" y="298450"/>
                      </a:lnTo>
                      <a:lnTo>
                        <a:pt x="415925" y="333375"/>
                      </a:lnTo>
                      <a:lnTo>
                        <a:pt x="619125" y="174625"/>
                      </a:lnTo>
                      <a:lnTo>
                        <a:pt x="574675" y="104775"/>
                      </a:lnTo>
                      <a:lnTo>
                        <a:pt x="641350" y="41275"/>
                      </a:lnTo>
                      <a:lnTo>
                        <a:pt x="527050" y="98425"/>
                      </a:lnTo>
                      <a:lnTo>
                        <a:pt x="574675" y="168275"/>
                      </a:lnTo>
                      <a:lnTo>
                        <a:pt x="415925" y="304800"/>
                      </a:lnTo>
                      <a:lnTo>
                        <a:pt x="288925" y="279400"/>
                      </a:lnTo>
                      <a:lnTo>
                        <a:pt x="298450" y="225425"/>
                      </a:lnTo>
                      <a:lnTo>
                        <a:pt x="177800" y="203200"/>
                      </a:lnTo>
                      <a:lnTo>
                        <a:pt x="222250" y="120650"/>
                      </a:lnTo>
                      <a:lnTo>
                        <a:pt x="358775" y="66675"/>
                      </a:lnTo>
                      <a:lnTo>
                        <a:pt x="206375" y="85725"/>
                      </a:lnTo>
                      <a:lnTo>
                        <a:pt x="63500" y="0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CB9AFBD9-D8CF-434B-855F-883E7E967C6B}"/>
                  </a:ext>
                </a:extLst>
              </p:cNvPr>
              <p:cNvSpPr/>
              <p:nvPr/>
            </p:nvSpPr>
            <p:spPr bwMode="auto">
              <a:xfrm flipH="1">
                <a:off x="4568077" y="4074355"/>
                <a:ext cx="786056" cy="1629574"/>
              </a:xfrm>
              <a:custGeom>
                <a:avLst/>
                <a:gdLst>
                  <a:gd name="connsiteX0" fmla="*/ 513124 w 1038088"/>
                  <a:gd name="connsiteY0" fmla="*/ 0 h 2152064"/>
                  <a:gd name="connsiteX1" fmla="*/ 868631 w 1038088"/>
                  <a:gd name="connsiteY1" fmla="*/ 410680 h 2152064"/>
                  <a:gd name="connsiteX2" fmla="*/ 651503 w 1038088"/>
                  <a:gd name="connsiteY2" fmla="*/ 789087 h 2152064"/>
                  <a:gd name="connsiteX3" fmla="*/ 595072 w 1038088"/>
                  <a:gd name="connsiteY3" fmla="*/ 809323 h 2152064"/>
                  <a:gd name="connsiteX4" fmla="*/ 603922 w 1038088"/>
                  <a:gd name="connsiteY4" fmla="*/ 867747 h 2152064"/>
                  <a:gd name="connsiteX5" fmla="*/ 661444 w 1038088"/>
                  <a:gd name="connsiteY5" fmla="*/ 906529 h 2152064"/>
                  <a:gd name="connsiteX6" fmla="*/ 684295 w 1038088"/>
                  <a:gd name="connsiteY6" fmla="*/ 940422 h 2152064"/>
                  <a:gd name="connsiteX7" fmla="*/ 690143 w 1038088"/>
                  <a:gd name="connsiteY7" fmla="*/ 942844 h 2152064"/>
                  <a:gd name="connsiteX8" fmla="*/ 1014025 w 1038088"/>
                  <a:gd name="connsiteY8" fmla="*/ 1266728 h 2152064"/>
                  <a:gd name="connsiteX9" fmla="*/ 1014025 w 1038088"/>
                  <a:gd name="connsiteY9" fmla="*/ 1382914 h 2152064"/>
                  <a:gd name="connsiteX10" fmla="*/ 1014025 w 1038088"/>
                  <a:gd name="connsiteY10" fmla="*/ 1382913 h 2152064"/>
                  <a:gd name="connsiteX11" fmla="*/ 897839 w 1038088"/>
                  <a:gd name="connsiteY11" fmla="*/ 1382913 h 2152064"/>
                  <a:gd name="connsiteX12" fmla="*/ 718401 w 1038088"/>
                  <a:gd name="connsiteY12" fmla="*/ 1203474 h 2152064"/>
                  <a:gd name="connsiteX13" fmla="*/ 718400 w 1038088"/>
                  <a:gd name="connsiteY13" fmla="*/ 1499444 h 2152064"/>
                  <a:gd name="connsiteX14" fmla="*/ 703118 w 1038088"/>
                  <a:gd name="connsiteY14" fmla="*/ 1575139 h 2152064"/>
                  <a:gd name="connsiteX15" fmla="*/ 673584 w 1038088"/>
                  <a:gd name="connsiteY15" fmla="*/ 1618944 h 2152064"/>
                  <a:gd name="connsiteX16" fmla="*/ 717860 w 1038088"/>
                  <a:gd name="connsiteY16" fmla="*/ 1852966 h 2152064"/>
                  <a:gd name="connsiteX17" fmla="*/ 916973 w 1038088"/>
                  <a:gd name="connsiteY17" fmla="*/ 2073382 h 2152064"/>
                  <a:gd name="connsiteX18" fmla="*/ 843501 w 1038088"/>
                  <a:gd name="connsiteY18" fmla="*/ 2146854 h 2152064"/>
                  <a:gd name="connsiteX19" fmla="*/ 565095 w 1038088"/>
                  <a:gd name="connsiteY19" fmla="*/ 1888470 h 2152064"/>
                  <a:gd name="connsiteX20" fmla="*/ 496541 w 1038088"/>
                  <a:gd name="connsiteY20" fmla="*/ 1692563 h 2152064"/>
                  <a:gd name="connsiteX21" fmla="*/ 178468 w 1038088"/>
                  <a:gd name="connsiteY21" fmla="*/ 2152064 h 2152064"/>
                  <a:gd name="connsiteX22" fmla="*/ 92145 w 1038088"/>
                  <a:gd name="connsiteY22" fmla="*/ 2102225 h 2152064"/>
                  <a:gd name="connsiteX23" fmla="*/ 343423 w 1038088"/>
                  <a:gd name="connsiteY23" fmla="*/ 1570846 h 2152064"/>
                  <a:gd name="connsiteX24" fmla="*/ 333424 w 1038088"/>
                  <a:gd name="connsiteY24" fmla="*/ 1538635 h 2152064"/>
                  <a:gd name="connsiteX25" fmla="*/ 329473 w 1038088"/>
                  <a:gd name="connsiteY25" fmla="*/ 1499443 h 2152064"/>
                  <a:gd name="connsiteX26" fmla="*/ 329473 w 1038088"/>
                  <a:gd name="connsiteY26" fmla="*/ 1174113 h 2152064"/>
                  <a:gd name="connsiteX27" fmla="*/ 136689 w 1038088"/>
                  <a:gd name="connsiteY27" fmla="*/ 1345206 h 2152064"/>
                  <a:gd name="connsiteX28" fmla="*/ 20708 w 1038088"/>
                  <a:gd name="connsiteY28" fmla="*/ 1338293 h 2152064"/>
                  <a:gd name="connsiteX29" fmla="*/ 20710 w 1038088"/>
                  <a:gd name="connsiteY29" fmla="*/ 1338293 h 2152064"/>
                  <a:gd name="connsiteX30" fmla="*/ 27623 w 1038088"/>
                  <a:gd name="connsiteY30" fmla="*/ 1222313 h 2152064"/>
                  <a:gd name="connsiteX31" fmla="*/ 370204 w 1038088"/>
                  <a:gd name="connsiteY31" fmla="*/ 918276 h 2152064"/>
                  <a:gd name="connsiteX32" fmla="*/ 383866 w 1038088"/>
                  <a:gd name="connsiteY32" fmla="*/ 910332 h 2152064"/>
                  <a:gd name="connsiteX33" fmla="*/ 386430 w 1038088"/>
                  <a:gd name="connsiteY33" fmla="*/ 906529 h 2152064"/>
                  <a:gd name="connsiteX34" fmla="*/ 439405 w 1038088"/>
                  <a:gd name="connsiteY34" fmla="*/ 870813 h 2152064"/>
                  <a:gd name="connsiteX35" fmla="*/ 448043 w 1038088"/>
                  <a:gd name="connsiteY35" fmla="*/ 813781 h 2152064"/>
                  <a:gd name="connsiteX36" fmla="*/ 441477 w 1038088"/>
                  <a:gd name="connsiteY36" fmla="*/ 813016 h 2152064"/>
                  <a:gd name="connsiteX37" fmla="*/ 157617 w 1038088"/>
                  <a:gd name="connsiteY37" fmla="*/ 410680 h 2152064"/>
                  <a:gd name="connsiteX38" fmla="*/ 513124 w 1038088"/>
                  <a:gd name="connsiteY38" fmla="*/ 0 h 21520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1038088" h="2152064">
                    <a:moveTo>
                      <a:pt x="513124" y="0"/>
                    </a:moveTo>
                    <a:cubicBezTo>
                      <a:pt x="709465" y="0"/>
                      <a:pt x="868631" y="183868"/>
                      <a:pt x="868631" y="410680"/>
                    </a:cubicBezTo>
                    <a:cubicBezTo>
                      <a:pt x="868631" y="580789"/>
                      <a:pt x="779100" y="726742"/>
                      <a:pt x="651503" y="789087"/>
                    </a:cubicBezTo>
                    <a:lnTo>
                      <a:pt x="595072" y="809323"/>
                    </a:lnTo>
                    <a:lnTo>
                      <a:pt x="603922" y="867747"/>
                    </a:lnTo>
                    <a:lnTo>
                      <a:pt x="661444" y="906529"/>
                    </a:lnTo>
                    <a:lnTo>
                      <a:pt x="684295" y="940422"/>
                    </a:lnTo>
                    <a:lnTo>
                      <a:pt x="690143" y="942844"/>
                    </a:lnTo>
                    <a:cubicBezTo>
                      <a:pt x="798104" y="1050805"/>
                      <a:pt x="906064" y="1158767"/>
                      <a:pt x="1014025" y="1266728"/>
                    </a:cubicBezTo>
                    <a:cubicBezTo>
                      <a:pt x="1046109" y="1298812"/>
                      <a:pt x="1046109" y="1350830"/>
                      <a:pt x="1014025" y="1382914"/>
                    </a:cubicBezTo>
                    <a:lnTo>
                      <a:pt x="1014025" y="1382913"/>
                    </a:lnTo>
                    <a:cubicBezTo>
                      <a:pt x="981941" y="1414997"/>
                      <a:pt x="929923" y="1414997"/>
                      <a:pt x="897839" y="1382913"/>
                    </a:cubicBezTo>
                    <a:lnTo>
                      <a:pt x="718401" y="1203474"/>
                    </a:lnTo>
                    <a:lnTo>
                      <a:pt x="718400" y="1499444"/>
                    </a:lnTo>
                    <a:cubicBezTo>
                      <a:pt x="718400" y="1526294"/>
                      <a:pt x="712959" y="1551873"/>
                      <a:pt x="703118" y="1575139"/>
                    </a:cubicBezTo>
                    <a:lnTo>
                      <a:pt x="673584" y="1618944"/>
                    </a:lnTo>
                    <a:lnTo>
                      <a:pt x="717860" y="1852966"/>
                    </a:lnTo>
                    <a:lnTo>
                      <a:pt x="916973" y="2073382"/>
                    </a:lnTo>
                    <a:lnTo>
                      <a:pt x="843501" y="2146854"/>
                    </a:lnTo>
                    <a:lnTo>
                      <a:pt x="565095" y="1888470"/>
                    </a:lnTo>
                    <a:lnTo>
                      <a:pt x="496541" y="1692563"/>
                    </a:lnTo>
                    <a:lnTo>
                      <a:pt x="178468" y="2152064"/>
                    </a:lnTo>
                    <a:lnTo>
                      <a:pt x="92145" y="2102225"/>
                    </a:lnTo>
                    <a:lnTo>
                      <a:pt x="343423" y="1570846"/>
                    </a:lnTo>
                    <a:lnTo>
                      <a:pt x="333424" y="1538635"/>
                    </a:lnTo>
                    <a:cubicBezTo>
                      <a:pt x="330833" y="1525975"/>
                      <a:pt x="329473" y="1512868"/>
                      <a:pt x="329473" y="1499443"/>
                    </a:cubicBezTo>
                    <a:lnTo>
                      <a:pt x="329473" y="1174113"/>
                    </a:lnTo>
                    <a:lnTo>
                      <a:pt x="136689" y="1345206"/>
                    </a:lnTo>
                    <a:cubicBezTo>
                      <a:pt x="102752" y="1375324"/>
                      <a:pt x="50827" y="1372229"/>
                      <a:pt x="20708" y="1338293"/>
                    </a:cubicBezTo>
                    <a:lnTo>
                      <a:pt x="20710" y="1338293"/>
                    </a:lnTo>
                    <a:cubicBezTo>
                      <a:pt x="-9409" y="1304356"/>
                      <a:pt x="-6313" y="1252431"/>
                      <a:pt x="27623" y="1222313"/>
                    </a:cubicBezTo>
                    <a:lnTo>
                      <a:pt x="370204" y="918276"/>
                    </a:lnTo>
                    <a:lnTo>
                      <a:pt x="383866" y="910332"/>
                    </a:lnTo>
                    <a:lnTo>
                      <a:pt x="386430" y="906529"/>
                    </a:lnTo>
                    <a:lnTo>
                      <a:pt x="439405" y="870813"/>
                    </a:lnTo>
                    <a:lnTo>
                      <a:pt x="448043" y="813781"/>
                    </a:lnTo>
                    <a:lnTo>
                      <a:pt x="441477" y="813016"/>
                    </a:lnTo>
                    <a:cubicBezTo>
                      <a:pt x="279478" y="774722"/>
                      <a:pt x="157617" y="609140"/>
                      <a:pt x="157617" y="410680"/>
                    </a:cubicBezTo>
                    <a:cubicBezTo>
                      <a:pt x="157617" y="183868"/>
                      <a:pt x="316783" y="0"/>
                      <a:pt x="513124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30" name="グループ化 129">
            <a:extLst>
              <a:ext uri="{FF2B5EF4-FFF2-40B4-BE49-F238E27FC236}">
                <a16:creationId xmlns:a16="http://schemas.microsoft.com/office/drawing/2014/main" id="{4BE4A31A-0A23-4E82-8C22-3083EFAC9AE7}"/>
              </a:ext>
            </a:extLst>
          </p:cNvPr>
          <p:cNvGrpSpPr/>
          <p:nvPr/>
        </p:nvGrpSpPr>
        <p:grpSpPr>
          <a:xfrm>
            <a:off x="6678183" y="3878546"/>
            <a:ext cx="2458588" cy="2458588"/>
            <a:chOff x="6678183" y="3878546"/>
            <a:chExt cx="2458588" cy="2458588"/>
          </a:xfrm>
        </p:grpSpPr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3255B1BD-2EEF-40CA-9A49-A5F3B11EE837}"/>
                </a:ext>
              </a:extLst>
            </p:cNvPr>
            <p:cNvSpPr/>
            <p:nvPr/>
          </p:nvSpPr>
          <p:spPr bwMode="auto">
            <a:xfrm>
              <a:off x="6678183" y="3878546"/>
              <a:ext cx="2458588" cy="2458588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44" name="グループ化 43">
              <a:extLst>
                <a:ext uri="{FF2B5EF4-FFF2-40B4-BE49-F238E27FC236}">
                  <a16:creationId xmlns:a16="http://schemas.microsoft.com/office/drawing/2014/main" id="{0AFDF93C-249B-4452-B3E5-058A7CE67EB3}"/>
                </a:ext>
              </a:extLst>
            </p:cNvPr>
            <p:cNvGrpSpPr/>
            <p:nvPr/>
          </p:nvGrpSpPr>
          <p:grpSpPr>
            <a:xfrm>
              <a:off x="7397121" y="4166339"/>
              <a:ext cx="1020711" cy="1928179"/>
              <a:chOff x="8105246" y="4504845"/>
              <a:chExt cx="1242240" cy="2346658"/>
            </a:xfrm>
          </p:grpSpPr>
          <p:grpSp>
            <p:nvGrpSpPr>
              <p:cNvPr id="45" name="グループ化 44">
                <a:extLst>
                  <a:ext uri="{FF2B5EF4-FFF2-40B4-BE49-F238E27FC236}">
                    <a16:creationId xmlns:a16="http://schemas.microsoft.com/office/drawing/2014/main" id="{7BA5DC3A-9325-44E6-94E0-2165B0870585}"/>
                  </a:ext>
                </a:extLst>
              </p:cNvPr>
              <p:cNvGrpSpPr/>
              <p:nvPr/>
            </p:nvGrpSpPr>
            <p:grpSpPr>
              <a:xfrm>
                <a:off x="8105246" y="4504845"/>
                <a:ext cx="1242240" cy="2346658"/>
                <a:chOff x="4400017" y="-202890"/>
                <a:chExt cx="1804684" cy="3409148"/>
              </a:xfrm>
            </p:grpSpPr>
            <p:sp>
              <p:nvSpPr>
                <p:cNvPr id="53" name="四角形: 角を丸くする 52">
                  <a:extLst>
                    <a:ext uri="{FF2B5EF4-FFF2-40B4-BE49-F238E27FC236}">
                      <a16:creationId xmlns:a16="http://schemas.microsoft.com/office/drawing/2014/main" id="{153CBA0C-ACC6-4D80-923F-7E07AA01F70E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3597785" y="599342"/>
                  <a:ext cx="3409148" cy="1804684"/>
                </a:xfrm>
                <a:prstGeom prst="roundRect">
                  <a:avLst>
                    <a:gd name="adj" fmla="val 4151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四角形: 角を丸くする 53">
                  <a:extLst>
                    <a:ext uri="{FF2B5EF4-FFF2-40B4-BE49-F238E27FC236}">
                      <a16:creationId xmlns:a16="http://schemas.microsoft.com/office/drawing/2014/main" id="{BDD26A3A-C468-4522-84BD-919C584552C2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3785498" y="697332"/>
                  <a:ext cx="3033722" cy="1612718"/>
                </a:xfrm>
                <a:prstGeom prst="roundRect">
                  <a:avLst>
                    <a:gd name="adj" fmla="val 667"/>
                  </a:avLst>
                </a:prstGeom>
                <a:solidFill>
                  <a:srgbClr val="00B0F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フリーフォーム: 図形 54">
                  <a:extLst>
                    <a:ext uri="{FF2B5EF4-FFF2-40B4-BE49-F238E27FC236}">
                      <a16:creationId xmlns:a16="http://schemas.microsoft.com/office/drawing/2014/main" id="{6B996AD4-AA51-42C0-A2DB-63099558CFBD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5521677" y="55749"/>
                  <a:ext cx="524535" cy="524535"/>
                </a:xfrm>
                <a:custGeom>
                  <a:avLst/>
                  <a:gdLst>
                    <a:gd name="connsiteX0" fmla="*/ 229564 w 524535"/>
                    <a:gd name="connsiteY0" fmla="*/ 0 h 524535"/>
                    <a:gd name="connsiteX1" fmla="*/ 397347 w 524535"/>
                    <a:gd name="connsiteY1" fmla="*/ 0 h 524535"/>
                    <a:gd name="connsiteX2" fmla="*/ 524535 w 524535"/>
                    <a:gd name="connsiteY2" fmla="*/ 127188 h 524535"/>
                    <a:gd name="connsiteX3" fmla="*/ 524535 w 524535"/>
                    <a:gd name="connsiteY3" fmla="*/ 294972 h 524535"/>
                    <a:gd name="connsiteX4" fmla="*/ 0 w 524535"/>
                    <a:gd name="connsiteY4" fmla="*/ 0 h 524535"/>
                    <a:gd name="connsiteX5" fmla="*/ 164907 w 524535"/>
                    <a:gd name="connsiteY5" fmla="*/ 0 h 524535"/>
                    <a:gd name="connsiteX6" fmla="*/ 524535 w 524535"/>
                    <a:gd name="connsiteY6" fmla="*/ 359628 h 524535"/>
                    <a:gd name="connsiteX7" fmla="*/ 524535 w 524535"/>
                    <a:gd name="connsiteY7" fmla="*/ 524535 h 5245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24535" h="524535">
                      <a:moveTo>
                        <a:pt x="229564" y="0"/>
                      </a:moveTo>
                      <a:lnTo>
                        <a:pt x="397347" y="0"/>
                      </a:lnTo>
                      <a:lnTo>
                        <a:pt x="524535" y="127188"/>
                      </a:lnTo>
                      <a:lnTo>
                        <a:pt x="524535" y="294972"/>
                      </a:lnTo>
                      <a:close/>
                      <a:moveTo>
                        <a:pt x="0" y="0"/>
                      </a:moveTo>
                      <a:lnTo>
                        <a:pt x="164907" y="0"/>
                      </a:lnTo>
                      <a:lnTo>
                        <a:pt x="524535" y="359628"/>
                      </a:lnTo>
                      <a:lnTo>
                        <a:pt x="524535" y="524535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楕円 55">
                  <a:extLst>
                    <a:ext uri="{FF2B5EF4-FFF2-40B4-BE49-F238E27FC236}">
                      <a16:creationId xmlns:a16="http://schemas.microsoft.com/office/drawing/2014/main" id="{41310241-355B-4380-ADFA-ECB5908FE071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5304397" y="3065321"/>
                  <a:ext cx="95950" cy="95950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8" name="テキスト ボックス 47">
                <a:extLst>
                  <a:ext uri="{FF2B5EF4-FFF2-40B4-BE49-F238E27FC236}">
                    <a16:creationId xmlns:a16="http://schemas.microsoft.com/office/drawing/2014/main" id="{199F856B-5FF2-4421-89EF-3F189CFC6776}"/>
                  </a:ext>
                </a:extLst>
              </p:cNvPr>
              <p:cNvSpPr txBox="1"/>
              <p:nvPr/>
            </p:nvSpPr>
            <p:spPr>
              <a:xfrm>
                <a:off x="8462536" y="5942535"/>
                <a:ext cx="560230" cy="188389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非通知</a:t>
                </a:r>
                <a:endPara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57" name="テキスト ボックス 56">
                <a:extLst>
                  <a:ext uri="{FF2B5EF4-FFF2-40B4-BE49-F238E27FC236}">
                    <a16:creationId xmlns:a16="http://schemas.microsoft.com/office/drawing/2014/main" id="{B2C54EE4-1027-4936-8C3A-86F8CCAE76B6}"/>
                  </a:ext>
                </a:extLst>
              </p:cNvPr>
              <p:cNvSpPr txBox="1"/>
              <p:nvPr/>
            </p:nvSpPr>
            <p:spPr>
              <a:xfrm>
                <a:off x="8326326" y="5732165"/>
                <a:ext cx="832648" cy="138148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en-US" altLang="ja-JP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0120-XXX-XXX</a:t>
                </a:r>
                <a:endPara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sp>
          <p:nvSpPr>
            <p:cNvPr id="58" name="楕円 57">
              <a:extLst>
                <a:ext uri="{FF2B5EF4-FFF2-40B4-BE49-F238E27FC236}">
                  <a16:creationId xmlns:a16="http://schemas.microsoft.com/office/drawing/2014/main" id="{D2EA2D5D-7219-4176-9195-3F282B4A32FA}"/>
                </a:ext>
              </a:extLst>
            </p:cNvPr>
            <p:cNvSpPr/>
            <p:nvPr/>
          </p:nvSpPr>
          <p:spPr>
            <a:xfrm>
              <a:off x="7746704" y="4676660"/>
              <a:ext cx="323850" cy="323850"/>
            </a:xfrm>
            <a:prstGeom prst="ellipse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DD68C874-50D4-43CD-82AC-5CBF909B853E}"/>
                </a:ext>
              </a:extLst>
            </p:cNvPr>
            <p:cNvSpPr/>
            <p:nvPr/>
          </p:nvSpPr>
          <p:spPr>
            <a:xfrm rot="7529910">
              <a:off x="7787609" y="4807103"/>
              <a:ext cx="252719" cy="67728"/>
            </a:xfrm>
            <a:custGeom>
              <a:avLst/>
              <a:gdLst>
                <a:gd name="connsiteX0" fmla="*/ 340036 w 671513"/>
                <a:gd name="connsiteY0" fmla="*/ 0 h 179965"/>
                <a:gd name="connsiteX1" fmla="*/ 405099 w 671513"/>
                <a:gd name="connsiteY1" fmla="*/ 2249 h 179965"/>
                <a:gd name="connsiteX2" fmla="*/ 533127 w 671513"/>
                <a:gd name="connsiteY2" fmla="*/ 2249 h 179965"/>
                <a:gd name="connsiteX3" fmla="*/ 544784 w 671513"/>
                <a:gd name="connsiteY3" fmla="*/ 7078 h 179965"/>
                <a:gd name="connsiteX4" fmla="*/ 554221 w 671513"/>
                <a:gd name="connsiteY4" fmla="*/ 7404 h 179965"/>
                <a:gd name="connsiteX5" fmla="*/ 642939 w 671513"/>
                <a:gd name="connsiteY5" fmla="*/ 25278 h 179965"/>
                <a:gd name="connsiteX6" fmla="*/ 639998 w 671513"/>
                <a:gd name="connsiteY6" fmla="*/ 25871 h 179965"/>
                <a:gd name="connsiteX7" fmla="*/ 653818 w 671513"/>
                <a:gd name="connsiteY7" fmla="*/ 35189 h 179965"/>
                <a:gd name="connsiteX8" fmla="*/ 671513 w 671513"/>
                <a:gd name="connsiteY8" fmla="*/ 77908 h 179965"/>
                <a:gd name="connsiteX9" fmla="*/ 671513 w 671513"/>
                <a:gd name="connsiteY9" fmla="*/ 165677 h 179965"/>
                <a:gd name="connsiteX10" fmla="*/ 657225 w 671513"/>
                <a:gd name="connsiteY10" fmla="*/ 179965 h 179965"/>
                <a:gd name="connsiteX11" fmla="*/ 488157 w 671513"/>
                <a:gd name="connsiteY11" fmla="*/ 179965 h 179965"/>
                <a:gd name="connsiteX12" fmla="*/ 473869 w 671513"/>
                <a:gd name="connsiteY12" fmla="*/ 165677 h 179965"/>
                <a:gd name="connsiteX13" fmla="*/ 473869 w 671513"/>
                <a:gd name="connsiteY13" fmla="*/ 83758 h 179965"/>
                <a:gd name="connsiteX14" fmla="*/ 197644 w 671513"/>
                <a:gd name="connsiteY14" fmla="*/ 83758 h 179965"/>
                <a:gd name="connsiteX15" fmla="*/ 197644 w 671513"/>
                <a:gd name="connsiteY15" fmla="*/ 165677 h 179965"/>
                <a:gd name="connsiteX16" fmla="*/ 183356 w 671513"/>
                <a:gd name="connsiteY16" fmla="*/ 179965 h 179965"/>
                <a:gd name="connsiteX17" fmla="*/ 14288 w 671513"/>
                <a:gd name="connsiteY17" fmla="*/ 179965 h 179965"/>
                <a:gd name="connsiteX18" fmla="*/ 0 w 671513"/>
                <a:gd name="connsiteY18" fmla="*/ 165677 h 179965"/>
                <a:gd name="connsiteX19" fmla="*/ 0 w 671513"/>
                <a:gd name="connsiteY19" fmla="*/ 77908 h 179965"/>
                <a:gd name="connsiteX20" fmla="*/ 36899 w 671513"/>
                <a:gd name="connsiteY20" fmla="*/ 22241 h 179965"/>
                <a:gd name="connsiteX21" fmla="*/ 51719 w 671513"/>
                <a:gd name="connsiteY21" fmla="*/ 19249 h 179965"/>
                <a:gd name="connsiteX22" fmla="*/ 60936 w 671513"/>
                <a:gd name="connsiteY22" fmla="*/ 15439 h 179965"/>
                <a:gd name="connsiteX23" fmla="*/ 125851 w 671513"/>
                <a:gd name="connsiteY23" fmla="*/ 7404 h 179965"/>
                <a:gd name="connsiteX24" fmla="*/ 138939 w 671513"/>
                <a:gd name="connsiteY24" fmla="*/ 6951 h 179965"/>
                <a:gd name="connsiteX25" fmla="*/ 150291 w 671513"/>
                <a:gd name="connsiteY25" fmla="*/ 2249 h 179965"/>
                <a:gd name="connsiteX26" fmla="*/ 274973 w 671513"/>
                <a:gd name="connsiteY26" fmla="*/ 2249 h 1799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671513" h="179965">
                  <a:moveTo>
                    <a:pt x="340036" y="0"/>
                  </a:moveTo>
                  <a:lnTo>
                    <a:pt x="405099" y="2249"/>
                  </a:lnTo>
                  <a:lnTo>
                    <a:pt x="533127" y="2249"/>
                  </a:lnTo>
                  <a:lnTo>
                    <a:pt x="544784" y="7078"/>
                  </a:lnTo>
                  <a:lnTo>
                    <a:pt x="554221" y="7404"/>
                  </a:lnTo>
                  <a:cubicBezTo>
                    <a:pt x="609036" y="11978"/>
                    <a:pt x="642939" y="18298"/>
                    <a:pt x="642939" y="25278"/>
                  </a:cubicBezTo>
                  <a:lnTo>
                    <a:pt x="639998" y="25871"/>
                  </a:lnTo>
                  <a:lnTo>
                    <a:pt x="653818" y="35189"/>
                  </a:lnTo>
                  <a:cubicBezTo>
                    <a:pt x="664751" y="46122"/>
                    <a:pt x="671513" y="61225"/>
                    <a:pt x="671513" y="77908"/>
                  </a:cubicBezTo>
                  <a:lnTo>
                    <a:pt x="671513" y="165677"/>
                  </a:lnTo>
                  <a:cubicBezTo>
                    <a:pt x="671513" y="173568"/>
                    <a:pt x="665116" y="179965"/>
                    <a:pt x="657225" y="179965"/>
                  </a:cubicBezTo>
                  <a:lnTo>
                    <a:pt x="488157" y="179965"/>
                  </a:lnTo>
                  <a:cubicBezTo>
                    <a:pt x="480266" y="179965"/>
                    <a:pt x="473869" y="173568"/>
                    <a:pt x="473869" y="165677"/>
                  </a:cubicBezTo>
                  <a:lnTo>
                    <a:pt x="473869" y="83758"/>
                  </a:lnTo>
                  <a:lnTo>
                    <a:pt x="197644" y="83758"/>
                  </a:lnTo>
                  <a:lnTo>
                    <a:pt x="197644" y="165677"/>
                  </a:lnTo>
                  <a:cubicBezTo>
                    <a:pt x="197644" y="173568"/>
                    <a:pt x="191247" y="179965"/>
                    <a:pt x="183356" y="179965"/>
                  </a:cubicBezTo>
                  <a:lnTo>
                    <a:pt x="14288" y="179965"/>
                  </a:lnTo>
                  <a:cubicBezTo>
                    <a:pt x="6397" y="179965"/>
                    <a:pt x="0" y="173568"/>
                    <a:pt x="0" y="165677"/>
                  </a:cubicBezTo>
                  <a:lnTo>
                    <a:pt x="0" y="77908"/>
                  </a:lnTo>
                  <a:cubicBezTo>
                    <a:pt x="0" y="52884"/>
                    <a:pt x="15215" y="31413"/>
                    <a:pt x="36899" y="22241"/>
                  </a:cubicBezTo>
                  <a:lnTo>
                    <a:pt x="51719" y="19249"/>
                  </a:lnTo>
                  <a:lnTo>
                    <a:pt x="60936" y="15439"/>
                  </a:lnTo>
                  <a:cubicBezTo>
                    <a:pt x="76264" y="12415"/>
                    <a:pt x="98444" y="9691"/>
                    <a:pt x="125851" y="7404"/>
                  </a:cubicBezTo>
                  <a:lnTo>
                    <a:pt x="138939" y="6951"/>
                  </a:lnTo>
                  <a:lnTo>
                    <a:pt x="150291" y="2249"/>
                  </a:lnTo>
                  <a:lnTo>
                    <a:pt x="274973" y="2249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663AE912-A408-4FE4-9246-D30A4B0F5F92}"/>
              </a:ext>
            </a:extLst>
          </p:cNvPr>
          <p:cNvSpPr txBox="1"/>
          <p:nvPr/>
        </p:nvSpPr>
        <p:spPr>
          <a:xfrm>
            <a:off x="665321" y="3529332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踏みつけ</a:t>
            </a:r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73779C76-5821-422A-9E52-BE393AC56B06}"/>
              </a:ext>
            </a:extLst>
          </p:cNvPr>
          <p:cNvSpPr txBox="1"/>
          <p:nvPr/>
        </p:nvSpPr>
        <p:spPr>
          <a:xfrm>
            <a:off x="6574415" y="6436434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非通知電話</a:t>
            </a:r>
          </a:p>
        </p:txBody>
      </p: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97218003-F66D-4923-B682-C923221EAC7F}"/>
              </a:ext>
            </a:extLst>
          </p:cNvPr>
          <p:cNvGrpSpPr/>
          <p:nvPr/>
        </p:nvGrpSpPr>
        <p:grpSpPr>
          <a:xfrm>
            <a:off x="3641685" y="3878546"/>
            <a:ext cx="2458588" cy="2458588"/>
            <a:chOff x="3641685" y="3878546"/>
            <a:chExt cx="2458588" cy="2458588"/>
          </a:xfrm>
        </p:grpSpPr>
        <p:sp>
          <p:nvSpPr>
            <p:cNvPr id="69" name="楕円 68">
              <a:extLst>
                <a:ext uri="{FF2B5EF4-FFF2-40B4-BE49-F238E27FC236}">
                  <a16:creationId xmlns:a16="http://schemas.microsoft.com/office/drawing/2014/main" id="{FAFC26E4-F8FC-4420-B78A-AEA385361B10}"/>
                </a:ext>
              </a:extLst>
            </p:cNvPr>
            <p:cNvSpPr/>
            <p:nvPr/>
          </p:nvSpPr>
          <p:spPr bwMode="auto">
            <a:xfrm>
              <a:off x="3641685" y="3878546"/>
              <a:ext cx="2458588" cy="2458588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71" name="グループ化 70">
              <a:extLst>
                <a:ext uri="{FF2B5EF4-FFF2-40B4-BE49-F238E27FC236}">
                  <a16:creationId xmlns:a16="http://schemas.microsoft.com/office/drawing/2014/main" id="{04DA9777-C160-40E7-94EE-67F72117AE90}"/>
                </a:ext>
              </a:extLst>
            </p:cNvPr>
            <p:cNvGrpSpPr/>
            <p:nvPr/>
          </p:nvGrpSpPr>
          <p:grpSpPr>
            <a:xfrm>
              <a:off x="4360623" y="4166339"/>
              <a:ext cx="1020711" cy="1928179"/>
              <a:chOff x="4400017" y="-202890"/>
              <a:chExt cx="1804684" cy="3409148"/>
            </a:xfrm>
          </p:grpSpPr>
          <p:sp>
            <p:nvSpPr>
              <p:cNvPr id="74" name="四角形: 角を丸くする 73">
                <a:extLst>
                  <a:ext uri="{FF2B5EF4-FFF2-40B4-BE49-F238E27FC236}">
                    <a16:creationId xmlns:a16="http://schemas.microsoft.com/office/drawing/2014/main" id="{426BC49A-A81A-4A3C-912A-32622DBE8210}"/>
                  </a:ext>
                </a:extLst>
              </p:cNvPr>
              <p:cNvSpPr/>
              <p:nvPr/>
            </p:nvSpPr>
            <p:spPr bwMode="auto">
              <a:xfrm rot="5400000" flipH="1">
                <a:off x="3597785" y="599342"/>
                <a:ext cx="3409148" cy="1804684"/>
              </a:xfrm>
              <a:prstGeom prst="roundRect">
                <a:avLst>
                  <a:gd name="adj" fmla="val 4151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四角形: 角を丸くする 74">
                <a:extLst>
                  <a:ext uri="{FF2B5EF4-FFF2-40B4-BE49-F238E27FC236}">
                    <a16:creationId xmlns:a16="http://schemas.microsoft.com/office/drawing/2014/main" id="{9D1BDF2C-D713-405F-98DD-E791C278AA9C}"/>
                  </a:ext>
                </a:extLst>
              </p:cNvPr>
              <p:cNvSpPr/>
              <p:nvPr/>
            </p:nvSpPr>
            <p:spPr bwMode="auto">
              <a:xfrm rot="5400000" flipH="1">
                <a:off x="3785498" y="697332"/>
                <a:ext cx="3033722" cy="1612718"/>
              </a:xfrm>
              <a:prstGeom prst="roundRect">
                <a:avLst>
                  <a:gd name="adj" fmla="val 667"/>
                </a:avLst>
              </a:pr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D31D4992-EF1C-461B-8476-89D876D073EE}"/>
                  </a:ext>
                </a:extLst>
              </p:cNvPr>
              <p:cNvSpPr/>
              <p:nvPr/>
            </p:nvSpPr>
            <p:spPr bwMode="auto">
              <a:xfrm rot="5400000" flipH="1">
                <a:off x="5521677" y="55749"/>
                <a:ext cx="524535" cy="524535"/>
              </a:xfrm>
              <a:custGeom>
                <a:avLst/>
                <a:gdLst>
                  <a:gd name="connsiteX0" fmla="*/ 229564 w 524535"/>
                  <a:gd name="connsiteY0" fmla="*/ 0 h 524535"/>
                  <a:gd name="connsiteX1" fmla="*/ 397347 w 524535"/>
                  <a:gd name="connsiteY1" fmla="*/ 0 h 524535"/>
                  <a:gd name="connsiteX2" fmla="*/ 524535 w 524535"/>
                  <a:gd name="connsiteY2" fmla="*/ 127188 h 524535"/>
                  <a:gd name="connsiteX3" fmla="*/ 524535 w 524535"/>
                  <a:gd name="connsiteY3" fmla="*/ 294972 h 524535"/>
                  <a:gd name="connsiteX4" fmla="*/ 0 w 524535"/>
                  <a:gd name="connsiteY4" fmla="*/ 0 h 524535"/>
                  <a:gd name="connsiteX5" fmla="*/ 164907 w 524535"/>
                  <a:gd name="connsiteY5" fmla="*/ 0 h 524535"/>
                  <a:gd name="connsiteX6" fmla="*/ 524535 w 524535"/>
                  <a:gd name="connsiteY6" fmla="*/ 359628 h 524535"/>
                  <a:gd name="connsiteX7" fmla="*/ 524535 w 524535"/>
                  <a:gd name="connsiteY7" fmla="*/ 524535 h 5245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24535" h="524535">
                    <a:moveTo>
                      <a:pt x="229564" y="0"/>
                    </a:moveTo>
                    <a:lnTo>
                      <a:pt x="397347" y="0"/>
                    </a:lnTo>
                    <a:lnTo>
                      <a:pt x="524535" y="127188"/>
                    </a:lnTo>
                    <a:lnTo>
                      <a:pt x="524535" y="294972"/>
                    </a:lnTo>
                    <a:close/>
                    <a:moveTo>
                      <a:pt x="0" y="0"/>
                    </a:moveTo>
                    <a:lnTo>
                      <a:pt x="164907" y="0"/>
                    </a:lnTo>
                    <a:lnTo>
                      <a:pt x="524535" y="359628"/>
                    </a:lnTo>
                    <a:lnTo>
                      <a:pt x="524535" y="524535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楕円 76">
                <a:extLst>
                  <a:ext uri="{FF2B5EF4-FFF2-40B4-BE49-F238E27FC236}">
                    <a16:creationId xmlns:a16="http://schemas.microsoft.com/office/drawing/2014/main" id="{45F1CC79-29C7-4720-A8CD-FF77667BB9FA}"/>
                  </a:ext>
                </a:extLst>
              </p:cNvPr>
              <p:cNvSpPr/>
              <p:nvPr/>
            </p:nvSpPr>
            <p:spPr bwMode="auto">
              <a:xfrm rot="5400000" flipH="1">
                <a:off x="5304397" y="3065321"/>
                <a:ext cx="95950" cy="95950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5429634D-DBA3-4B69-8340-F0DACB33B94F}"/>
                </a:ext>
              </a:extLst>
            </p:cNvPr>
            <p:cNvSpPr/>
            <p:nvPr/>
          </p:nvSpPr>
          <p:spPr bwMode="auto">
            <a:xfrm>
              <a:off x="4518545" y="4824414"/>
              <a:ext cx="704866" cy="704864"/>
            </a:xfrm>
            <a:custGeom>
              <a:avLst/>
              <a:gdLst>
                <a:gd name="connsiteX0" fmla="*/ 525814 w 1301702"/>
                <a:gd name="connsiteY0" fmla="*/ 1111627 h 1301702"/>
                <a:gd name="connsiteX1" fmla="*/ 527718 w 1301702"/>
                <a:gd name="connsiteY1" fmla="*/ 1118073 h 1301702"/>
                <a:gd name="connsiteX2" fmla="*/ 612380 w 1301702"/>
                <a:gd name="connsiteY2" fmla="*/ 1256196 h 1301702"/>
                <a:gd name="connsiteX3" fmla="*/ 627390 w 1301702"/>
                <a:gd name="connsiteY3" fmla="*/ 1261197 h 1301702"/>
                <a:gd name="connsiteX4" fmla="*/ 650851 w 1301702"/>
                <a:gd name="connsiteY4" fmla="*/ 1263562 h 1301702"/>
                <a:gd name="connsiteX5" fmla="*/ 672027 w 1301702"/>
                <a:gd name="connsiteY5" fmla="*/ 1261428 h 1301702"/>
                <a:gd name="connsiteX6" fmla="*/ 687728 w 1301702"/>
                <a:gd name="connsiteY6" fmla="*/ 1256196 h 1301702"/>
                <a:gd name="connsiteX7" fmla="*/ 772390 w 1301702"/>
                <a:gd name="connsiteY7" fmla="*/ 1118073 h 1301702"/>
                <a:gd name="connsiteX8" fmla="*/ 774260 w 1301702"/>
                <a:gd name="connsiteY8" fmla="*/ 1111746 h 1301702"/>
                <a:gd name="connsiteX9" fmla="*/ 650851 w 1301702"/>
                <a:gd name="connsiteY9" fmla="*/ 1120727 h 1301702"/>
                <a:gd name="connsiteX10" fmla="*/ 984923 w 1301702"/>
                <a:gd name="connsiteY10" fmla="*/ 1052167 h 1301702"/>
                <a:gd name="connsiteX11" fmla="*/ 904192 w 1301702"/>
                <a:gd name="connsiteY11" fmla="*/ 1083802 h 1301702"/>
                <a:gd name="connsiteX12" fmla="*/ 806735 w 1301702"/>
                <a:gd name="connsiteY12" fmla="*/ 1105642 h 1301702"/>
                <a:gd name="connsiteX13" fmla="*/ 789925 w 1301702"/>
                <a:gd name="connsiteY13" fmla="*/ 1153080 h 1301702"/>
                <a:gd name="connsiteX14" fmla="*/ 735645 w 1301702"/>
                <a:gd name="connsiteY14" fmla="*/ 1250555 h 1301702"/>
                <a:gd name="connsiteX15" fmla="*/ 730194 w 1301702"/>
                <a:gd name="connsiteY15" fmla="*/ 1255564 h 1301702"/>
                <a:gd name="connsiteX16" fmla="*/ 751281 w 1301702"/>
                <a:gd name="connsiteY16" fmla="*/ 1253438 h 1301702"/>
                <a:gd name="connsiteX17" fmla="*/ 821893 w 1301702"/>
                <a:gd name="connsiteY17" fmla="*/ 1222492 h 1301702"/>
                <a:gd name="connsiteX18" fmla="*/ 976117 w 1301702"/>
                <a:gd name="connsiteY18" fmla="*/ 1067990 h 1301702"/>
                <a:gd name="connsiteX19" fmla="*/ 316780 w 1301702"/>
                <a:gd name="connsiteY19" fmla="*/ 1052167 h 1301702"/>
                <a:gd name="connsiteX20" fmla="*/ 325586 w 1301702"/>
                <a:gd name="connsiteY20" fmla="*/ 1067990 h 1301702"/>
                <a:gd name="connsiteX21" fmla="*/ 479810 w 1301702"/>
                <a:gd name="connsiteY21" fmla="*/ 1222492 h 1301702"/>
                <a:gd name="connsiteX22" fmla="*/ 550421 w 1301702"/>
                <a:gd name="connsiteY22" fmla="*/ 1253438 h 1301702"/>
                <a:gd name="connsiteX23" fmla="*/ 569718 w 1301702"/>
                <a:gd name="connsiteY23" fmla="*/ 1255383 h 1301702"/>
                <a:gd name="connsiteX24" fmla="*/ 564463 w 1301702"/>
                <a:gd name="connsiteY24" fmla="*/ 1250555 h 1301702"/>
                <a:gd name="connsiteX25" fmla="*/ 510184 w 1301702"/>
                <a:gd name="connsiteY25" fmla="*/ 1153080 h 1301702"/>
                <a:gd name="connsiteX26" fmla="*/ 493236 w 1301702"/>
                <a:gd name="connsiteY26" fmla="*/ 1105254 h 1301702"/>
                <a:gd name="connsiteX27" fmla="*/ 397511 w 1301702"/>
                <a:gd name="connsiteY27" fmla="*/ 1083802 h 1301702"/>
                <a:gd name="connsiteX28" fmla="*/ 1219431 w 1301702"/>
                <a:gd name="connsiteY28" fmla="*/ 875145 h 1301702"/>
                <a:gd name="connsiteX29" fmla="*/ 1190547 w 1301702"/>
                <a:gd name="connsiteY29" fmla="*/ 913563 h 1301702"/>
                <a:gd name="connsiteX30" fmla="*/ 1111072 w 1301702"/>
                <a:gd name="connsiteY30" fmla="*/ 983104 h 1301702"/>
                <a:gd name="connsiteX31" fmla="*/ 1027038 w 1301702"/>
                <a:gd name="connsiteY31" fmla="*/ 1033159 h 1301702"/>
                <a:gd name="connsiteX32" fmla="*/ 998662 w 1301702"/>
                <a:gd name="connsiteY32" fmla="*/ 1088469 h 1301702"/>
                <a:gd name="connsiteX33" fmla="*/ 913563 w 1301702"/>
                <a:gd name="connsiteY33" fmla="*/ 1190547 h 1301702"/>
                <a:gd name="connsiteX34" fmla="*/ 874263 w 1301702"/>
                <a:gd name="connsiteY34" fmla="*/ 1220094 h 1301702"/>
                <a:gd name="connsiteX35" fmla="*/ 889346 w 1301702"/>
                <a:gd name="connsiteY35" fmla="*/ 1215412 h 1301702"/>
                <a:gd name="connsiteX36" fmla="*/ 1203142 w 1301702"/>
                <a:gd name="connsiteY36" fmla="*/ 916487 h 1301702"/>
                <a:gd name="connsiteX37" fmla="*/ 82271 w 1301702"/>
                <a:gd name="connsiteY37" fmla="*/ 875145 h 1301702"/>
                <a:gd name="connsiteX38" fmla="*/ 98560 w 1301702"/>
                <a:gd name="connsiteY38" fmla="*/ 916487 h 1301702"/>
                <a:gd name="connsiteX39" fmla="*/ 412356 w 1301702"/>
                <a:gd name="connsiteY39" fmla="*/ 1215412 h 1301702"/>
                <a:gd name="connsiteX40" fmla="*/ 427439 w 1301702"/>
                <a:gd name="connsiteY40" fmla="*/ 1220094 h 1301702"/>
                <a:gd name="connsiteX41" fmla="*/ 388139 w 1301702"/>
                <a:gd name="connsiteY41" fmla="*/ 1190547 h 1301702"/>
                <a:gd name="connsiteX42" fmla="*/ 303041 w 1301702"/>
                <a:gd name="connsiteY42" fmla="*/ 1088469 h 1301702"/>
                <a:gd name="connsiteX43" fmla="*/ 274664 w 1301702"/>
                <a:gd name="connsiteY43" fmla="*/ 1033159 h 1301702"/>
                <a:gd name="connsiteX44" fmla="*/ 190630 w 1301702"/>
                <a:gd name="connsiteY44" fmla="*/ 983104 h 1301702"/>
                <a:gd name="connsiteX45" fmla="*/ 111155 w 1301702"/>
                <a:gd name="connsiteY45" fmla="*/ 913563 h 1301702"/>
                <a:gd name="connsiteX46" fmla="*/ 474249 w 1301702"/>
                <a:gd name="connsiteY46" fmla="*/ 860712 h 1301702"/>
                <a:gd name="connsiteX47" fmla="*/ 474461 w 1301702"/>
                <a:gd name="connsiteY47" fmla="*/ 863305 h 1301702"/>
                <a:gd name="connsiteX48" fmla="*/ 505805 w 1301702"/>
                <a:gd name="connsiteY48" fmla="*/ 1043892 h 1301702"/>
                <a:gd name="connsiteX49" fmla="*/ 516246 w 1301702"/>
                <a:gd name="connsiteY49" fmla="*/ 1079238 h 1301702"/>
                <a:gd name="connsiteX50" fmla="*/ 525820 w 1301702"/>
                <a:gd name="connsiteY50" fmla="*/ 1081343 h 1301702"/>
                <a:gd name="connsiteX51" fmla="*/ 650851 w 1301702"/>
                <a:gd name="connsiteY51" fmla="*/ 1090270 h 1301702"/>
                <a:gd name="connsiteX52" fmla="*/ 775882 w 1301702"/>
                <a:gd name="connsiteY52" fmla="*/ 1081343 h 1301702"/>
                <a:gd name="connsiteX53" fmla="*/ 783752 w 1301702"/>
                <a:gd name="connsiteY53" fmla="*/ 1079613 h 1301702"/>
                <a:gd name="connsiteX54" fmla="*/ 794304 w 1301702"/>
                <a:gd name="connsiteY54" fmla="*/ 1043892 h 1301702"/>
                <a:gd name="connsiteX55" fmla="*/ 825648 w 1301702"/>
                <a:gd name="connsiteY55" fmla="*/ 863305 h 1301702"/>
                <a:gd name="connsiteX56" fmla="*/ 825846 w 1301702"/>
                <a:gd name="connsiteY56" fmla="*/ 860881 h 1301702"/>
                <a:gd name="connsiteX57" fmla="*/ 782020 w 1301702"/>
                <a:gd name="connsiteY57" fmla="*/ 865477 h 1301702"/>
                <a:gd name="connsiteX58" fmla="*/ 650851 w 1301702"/>
                <a:gd name="connsiteY58" fmla="*/ 869944 h 1301702"/>
                <a:gd name="connsiteX59" fmla="*/ 519682 w 1301702"/>
                <a:gd name="connsiteY59" fmla="*/ 865477 h 1301702"/>
                <a:gd name="connsiteX60" fmla="*/ 1073677 w 1301702"/>
                <a:gd name="connsiteY60" fmla="*/ 815964 h 1301702"/>
                <a:gd name="connsiteX61" fmla="*/ 1014748 w 1301702"/>
                <a:gd name="connsiteY61" fmla="*/ 832391 h 1301702"/>
                <a:gd name="connsiteX62" fmla="*/ 904192 w 1301702"/>
                <a:gd name="connsiteY62" fmla="*/ 852664 h 1301702"/>
                <a:gd name="connsiteX63" fmla="*/ 858317 w 1301702"/>
                <a:gd name="connsiteY63" fmla="*/ 857475 h 1301702"/>
                <a:gd name="connsiteX64" fmla="*/ 848260 w 1301702"/>
                <a:gd name="connsiteY64" fmla="*/ 933022 h 1301702"/>
                <a:gd name="connsiteX65" fmla="*/ 832390 w 1301702"/>
                <a:gd name="connsiteY65" fmla="*/ 1014748 h 1301702"/>
                <a:gd name="connsiteX66" fmla="*/ 817119 w 1301702"/>
                <a:gd name="connsiteY66" fmla="*/ 1072276 h 1301702"/>
                <a:gd name="connsiteX67" fmla="*/ 892336 w 1301702"/>
                <a:gd name="connsiteY67" fmla="*/ 1055738 h 1301702"/>
                <a:gd name="connsiteX68" fmla="*/ 997719 w 1301702"/>
                <a:gd name="connsiteY68" fmla="*/ 1015224 h 1301702"/>
                <a:gd name="connsiteX69" fmla="*/ 1009224 w 1301702"/>
                <a:gd name="connsiteY69" fmla="*/ 1008501 h 1301702"/>
                <a:gd name="connsiteX70" fmla="*/ 1015224 w 1301702"/>
                <a:gd name="connsiteY70" fmla="*/ 997719 h 1301702"/>
                <a:gd name="connsiteX71" fmla="*/ 1070514 w 1301702"/>
                <a:gd name="connsiteY71" fmla="*/ 835337 h 1301702"/>
                <a:gd name="connsiteX72" fmla="*/ 228025 w 1301702"/>
                <a:gd name="connsiteY72" fmla="*/ 815964 h 1301702"/>
                <a:gd name="connsiteX73" fmla="*/ 231188 w 1301702"/>
                <a:gd name="connsiteY73" fmla="*/ 835337 h 1301702"/>
                <a:gd name="connsiteX74" fmla="*/ 286478 w 1301702"/>
                <a:gd name="connsiteY74" fmla="*/ 997719 h 1301702"/>
                <a:gd name="connsiteX75" fmla="*/ 292478 w 1301702"/>
                <a:gd name="connsiteY75" fmla="*/ 1008501 h 1301702"/>
                <a:gd name="connsiteX76" fmla="*/ 303983 w 1301702"/>
                <a:gd name="connsiteY76" fmla="*/ 1015224 h 1301702"/>
                <a:gd name="connsiteX77" fmla="*/ 409366 w 1301702"/>
                <a:gd name="connsiteY77" fmla="*/ 1055738 h 1301702"/>
                <a:gd name="connsiteX78" fmla="*/ 482890 w 1301702"/>
                <a:gd name="connsiteY78" fmla="*/ 1071904 h 1301702"/>
                <a:gd name="connsiteX79" fmla="*/ 467718 w 1301702"/>
                <a:gd name="connsiteY79" fmla="*/ 1014748 h 1301702"/>
                <a:gd name="connsiteX80" fmla="*/ 451848 w 1301702"/>
                <a:gd name="connsiteY80" fmla="*/ 933022 h 1301702"/>
                <a:gd name="connsiteX81" fmla="*/ 441769 w 1301702"/>
                <a:gd name="connsiteY81" fmla="*/ 857306 h 1301702"/>
                <a:gd name="connsiteX82" fmla="*/ 397511 w 1301702"/>
                <a:gd name="connsiteY82" fmla="*/ 852664 h 1301702"/>
                <a:gd name="connsiteX83" fmla="*/ 286954 w 1301702"/>
                <a:gd name="connsiteY83" fmla="*/ 832391 h 1301702"/>
                <a:gd name="connsiteX84" fmla="*/ 1257738 w 1301702"/>
                <a:gd name="connsiteY84" fmla="*/ 727828 h 1301702"/>
                <a:gd name="connsiteX85" fmla="*/ 1250555 w 1301702"/>
                <a:gd name="connsiteY85" fmla="*/ 735645 h 1301702"/>
                <a:gd name="connsiteX86" fmla="*/ 1111072 w 1301702"/>
                <a:gd name="connsiteY86" fmla="*/ 805540 h 1301702"/>
                <a:gd name="connsiteX87" fmla="*/ 1106873 w 1301702"/>
                <a:gd name="connsiteY87" fmla="*/ 806710 h 1301702"/>
                <a:gd name="connsiteX88" fmla="*/ 1105934 w 1301702"/>
                <a:gd name="connsiteY88" fmla="*/ 813509 h 1301702"/>
                <a:gd name="connsiteX89" fmla="*/ 1064015 w 1301702"/>
                <a:gd name="connsiteY89" fmla="*/ 961085 h 1301702"/>
                <a:gd name="connsiteX90" fmla="*/ 1052734 w 1301702"/>
                <a:gd name="connsiteY90" fmla="*/ 983074 h 1301702"/>
                <a:gd name="connsiteX91" fmla="*/ 1089536 w 1301702"/>
                <a:gd name="connsiteY91" fmla="*/ 961567 h 1301702"/>
                <a:gd name="connsiteX92" fmla="*/ 1222491 w 1301702"/>
                <a:gd name="connsiteY92" fmla="*/ 821893 h 1301702"/>
                <a:gd name="connsiteX93" fmla="*/ 1256440 w 1301702"/>
                <a:gd name="connsiteY93" fmla="*/ 744431 h 1301702"/>
                <a:gd name="connsiteX94" fmla="*/ 1256502 w 1301702"/>
                <a:gd name="connsiteY94" fmla="*/ 744161 h 1301702"/>
                <a:gd name="connsiteX95" fmla="*/ 43964 w 1301702"/>
                <a:gd name="connsiteY95" fmla="*/ 727828 h 1301702"/>
                <a:gd name="connsiteX96" fmla="*/ 45200 w 1301702"/>
                <a:gd name="connsiteY96" fmla="*/ 744161 h 1301702"/>
                <a:gd name="connsiteX97" fmla="*/ 45262 w 1301702"/>
                <a:gd name="connsiteY97" fmla="*/ 744431 h 1301702"/>
                <a:gd name="connsiteX98" fmla="*/ 79211 w 1301702"/>
                <a:gd name="connsiteY98" fmla="*/ 821893 h 1301702"/>
                <a:gd name="connsiteX99" fmla="*/ 212167 w 1301702"/>
                <a:gd name="connsiteY99" fmla="*/ 961567 h 1301702"/>
                <a:gd name="connsiteX100" fmla="*/ 248968 w 1301702"/>
                <a:gd name="connsiteY100" fmla="*/ 983074 h 1301702"/>
                <a:gd name="connsiteX101" fmla="*/ 237687 w 1301702"/>
                <a:gd name="connsiteY101" fmla="*/ 961085 h 1301702"/>
                <a:gd name="connsiteX102" fmla="*/ 195768 w 1301702"/>
                <a:gd name="connsiteY102" fmla="*/ 813509 h 1301702"/>
                <a:gd name="connsiteX103" fmla="*/ 194829 w 1301702"/>
                <a:gd name="connsiteY103" fmla="*/ 806710 h 1301702"/>
                <a:gd name="connsiteX104" fmla="*/ 190630 w 1301702"/>
                <a:gd name="connsiteY104" fmla="*/ 805540 h 1301702"/>
                <a:gd name="connsiteX105" fmla="*/ 51147 w 1301702"/>
                <a:gd name="connsiteY105" fmla="*/ 735645 h 1301702"/>
                <a:gd name="connsiteX106" fmla="*/ 190481 w 1301702"/>
                <a:gd name="connsiteY106" fmla="*/ 526469 h 1301702"/>
                <a:gd name="connsiteX107" fmla="*/ 138480 w 1301702"/>
                <a:gd name="connsiteY107" fmla="*/ 545536 h 1301702"/>
                <a:gd name="connsiteX108" fmla="*/ 45507 w 1301702"/>
                <a:gd name="connsiteY108" fmla="*/ 612380 h 1301702"/>
                <a:gd name="connsiteX109" fmla="*/ 39742 w 1301702"/>
                <a:gd name="connsiteY109" fmla="*/ 629680 h 1301702"/>
                <a:gd name="connsiteX110" fmla="*/ 38140 w 1301702"/>
                <a:gd name="connsiteY110" fmla="*/ 650851 h 1301702"/>
                <a:gd name="connsiteX111" fmla="*/ 39586 w 1301702"/>
                <a:gd name="connsiteY111" fmla="*/ 669960 h 1301702"/>
                <a:gd name="connsiteX112" fmla="*/ 45507 w 1301702"/>
                <a:gd name="connsiteY112" fmla="*/ 687728 h 1301702"/>
                <a:gd name="connsiteX113" fmla="*/ 138480 w 1301702"/>
                <a:gd name="connsiteY113" fmla="*/ 754572 h 1301702"/>
                <a:gd name="connsiteX114" fmla="*/ 190249 w 1301702"/>
                <a:gd name="connsiteY114" fmla="*/ 773555 h 1301702"/>
                <a:gd name="connsiteX115" fmla="*/ 184750 w 1301702"/>
                <a:gd name="connsiteY115" fmla="*/ 733746 h 1301702"/>
                <a:gd name="connsiteX116" fmla="*/ 180975 w 1301702"/>
                <a:gd name="connsiteY116" fmla="*/ 650851 h 1301702"/>
                <a:gd name="connsiteX117" fmla="*/ 184750 w 1301702"/>
                <a:gd name="connsiteY117" fmla="*/ 567957 h 1301702"/>
                <a:gd name="connsiteX118" fmla="*/ 1111221 w 1301702"/>
                <a:gd name="connsiteY118" fmla="*/ 526469 h 1301702"/>
                <a:gd name="connsiteX119" fmla="*/ 1116952 w 1301702"/>
                <a:gd name="connsiteY119" fmla="*/ 567957 h 1301702"/>
                <a:gd name="connsiteX120" fmla="*/ 1120727 w 1301702"/>
                <a:gd name="connsiteY120" fmla="*/ 650851 h 1301702"/>
                <a:gd name="connsiteX121" fmla="*/ 1116952 w 1301702"/>
                <a:gd name="connsiteY121" fmla="*/ 733746 h 1301702"/>
                <a:gd name="connsiteX122" fmla="*/ 1111453 w 1301702"/>
                <a:gd name="connsiteY122" fmla="*/ 773555 h 1301702"/>
                <a:gd name="connsiteX123" fmla="*/ 1163222 w 1301702"/>
                <a:gd name="connsiteY123" fmla="*/ 754572 h 1301702"/>
                <a:gd name="connsiteX124" fmla="*/ 1256196 w 1301702"/>
                <a:gd name="connsiteY124" fmla="*/ 687728 h 1301702"/>
                <a:gd name="connsiteX125" fmla="*/ 1262116 w 1301702"/>
                <a:gd name="connsiteY125" fmla="*/ 669960 h 1301702"/>
                <a:gd name="connsiteX126" fmla="*/ 1263562 w 1301702"/>
                <a:gd name="connsiteY126" fmla="*/ 650851 h 1301702"/>
                <a:gd name="connsiteX127" fmla="*/ 1261960 w 1301702"/>
                <a:gd name="connsiteY127" fmla="*/ 629680 h 1301702"/>
                <a:gd name="connsiteX128" fmla="*/ 1256196 w 1301702"/>
                <a:gd name="connsiteY128" fmla="*/ 612380 h 1301702"/>
                <a:gd name="connsiteX129" fmla="*/ 1163222 w 1301702"/>
                <a:gd name="connsiteY129" fmla="*/ 545536 h 1301702"/>
                <a:gd name="connsiteX130" fmla="*/ 439141 w 1301702"/>
                <a:gd name="connsiteY130" fmla="*/ 475103 h 1301702"/>
                <a:gd name="connsiteX131" fmla="*/ 410337 w 1301702"/>
                <a:gd name="connsiteY131" fmla="*/ 477808 h 1301702"/>
                <a:gd name="connsiteX132" fmla="*/ 305378 w 1301702"/>
                <a:gd name="connsiteY132" fmla="*/ 495043 h 1301702"/>
                <a:gd name="connsiteX133" fmla="*/ 223156 w 1301702"/>
                <a:gd name="connsiteY133" fmla="*/ 515567 h 1301702"/>
                <a:gd name="connsiteX134" fmla="*/ 216495 w 1301702"/>
                <a:gd name="connsiteY134" fmla="*/ 556372 h 1301702"/>
                <a:gd name="connsiteX135" fmla="*/ 211432 w 1301702"/>
                <a:gd name="connsiteY135" fmla="*/ 650851 h 1301702"/>
                <a:gd name="connsiteX136" fmla="*/ 216495 w 1301702"/>
                <a:gd name="connsiteY136" fmla="*/ 745331 h 1301702"/>
                <a:gd name="connsiteX137" fmla="*/ 222885 w 1301702"/>
                <a:gd name="connsiteY137" fmla="*/ 784473 h 1301702"/>
                <a:gd name="connsiteX138" fmla="*/ 305378 w 1301702"/>
                <a:gd name="connsiteY138" fmla="*/ 805065 h 1301702"/>
                <a:gd name="connsiteX139" fmla="*/ 410337 w 1301702"/>
                <a:gd name="connsiteY139" fmla="*/ 822301 h 1301702"/>
                <a:gd name="connsiteX140" fmla="*/ 439059 w 1301702"/>
                <a:gd name="connsiteY140" fmla="*/ 824998 h 1301702"/>
                <a:gd name="connsiteX141" fmla="*/ 430164 w 1301702"/>
                <a:gd name="connsiteY141" fmla="*/ 650851 h 1301702"/>
                <a:gd name="connsiteX142" fmla="*/ 860959 w 1301702"/>
                <a:gd name="connsiteY142" fmla="*/ 474952 h 1301702"/>
                <a:gd name="connsiteX143" fmla="*/ 869944 w 1301702"/>
                <a:gd name="connsiteY143" fmla="*/ 650851 h 1301702"/>
                <a:gd name="connsiteX144" fmla="*/ 861041 w 1301702"/>
                <a:gd name="connsiteY144" fmla="*/ 825149 h 1301702"/>
                <a:gd name="connsiteX145" fmla="*/ 891365 w 1301702"/>
                <a:gd name="connsiteY145" fmla="*/ 822301 h 1301702"/>
                <a:gd name="connsiteX146" fmla="*/ 996324 w 1301702"/>
                <a:gd name="connsiteY146" fmla="*/ 805065 h 1301702"/>
                <a:gd name="connsiteX147" fmla="*/ 1078817 w 1301702"/>
                <a:gd name="connsiteY147" fmla="*/ 784473 h 1301702"/>
                <a:gd name="connsiteX148" fmla="*/ 1085207 w 1301702"/>
                <a:gd name="connsiteY148" fmla="*/ 745331 h 1301702"/>
                <a:gd name="connsiteX149" fmla="*/ 1090270 w 1301702"/>
                <a:gd name="connsiteY149" fmla="*/ 650851 h 1301702"/>
                <a:gd name="connsiteX150" fmla="*/ 1085207 w 1301702"/>
                <a:gd name="connsiteY150" fmla="*/ 556372 h 1301702"/>
                <a:gd name="connsiteX151" fmla="*/ 1078546 w 1301702"/>
                <a:gd name="connsiteY151" fmla="*/ 515567 h 1301702"/>
                <a:gd name="connsiteX152" fmla="*/ 996324 w 1301702"/>
                <a:gd name="connsiteY152" fmla="*/ 495043 h 1301702"/>
                <a:gd name="connsiteX153" fmla="*/ 891365 w 1301702"/>
                <a:gd name="connsiteY153" fmla="*/ 477808 h 1301702"/>
                <a:gd name="connsiteX154" fmla="*/ 650851 w 1301702"/>
                <a:gd name="connsiteY154" fmla="*/ 463117 h 1301702"/>
                <a:gd name="connsiteX155" fmla="*/ 526323 w 1301702"/>
                <a:gd name="connsiteY155" fmla="*/ 466915 h 1301702"/>
                <a:gd name="connsiteX156" fmla="*/ 471711 w 1301702"/>
                <a:gd name="connsiteY156" fmla="*/ 472044 h 1301702"/>
                <a:gd name="connsiteX157" fmla="*/ 466037 w 1301702"/>
                <a:gd name="connsiteY157" fmla="*/ 541473 h 1301702"/>
                <a:gd name="connsiteX158" fmla="*/ 463117 w 1301702"/>
                <a:gd name="connsiteY158" fmla="*/ 650851 h 1301702"/>
                <a:gd name="connsiteX159" fmla="*/ 466037 w 1301702"/>
                <a:gd name="connsiteY159" fmla="*/ 760230 h 1301702"/>
                <a:gd name="connsiteX160" fmla="*/ 471580 w 1301702"/>
                <a:gd name="connsiteY160" fmla="*/ 828052 h 1301702"/>
                <a:gd name="connsiteX161" fmla="*/ 526323 w 1301702"/>
                <a:gd name="connsiteY161" fmla="*/ 833193 h 1301702"/>
                <a:gd name="connsiteX162" fmla="*/ 650851 w 1301702"/>
                <a:gd name="connsiteY162" fmla="*/ 836991 h 1301702"/>
                <a:gd name="connsiteX163" fmla="*/ 775379 w 1301702"/>
                <a:gd name="connsiteY163" fmla="*/ 833193 h 1301702"/>
                <a:gd name="connsiteX164" fmla="*/ 828516 w 1301702"/>
                <a:gd name="connsiteY164" fmla="*/ 828203 h 1301702"/>
                <a:gd name="connsiteX165" fmla="*/ 834071 w 1301702"/>
                <a:gd name="connsiteY165" fmla="*/ 760230 h 1301702"/>
                <a:gd name="connsiteX166" fmla="*/ 836991 w 1301702"/>
                <a:gd name="connsiteY166" fmla="*/ 650851 h 1301702"/>
                <a:gd name="connsiteX167" fmla="*/ 834071 w 1301702"/>
                <a:gd name="connsiteY167" fmla="*/ 541473 h 1301702"/>
                <a:gd name="connsiteX168" fmla="*/ 828385 w 1301702"/>
                <a:gd name="connsiteY168" fmla="*/ 471893 h 1301702"/>
                <a:gd name="connsiteX169" fmla="*/ 775379 w 1301702"/>
                <a:gd name="connsiteY169" fmla="*/ 466915 h 1301702"/>
                <a:gd name="connsiteX170" fmla="*/ 650851 w 1301702"/>
                <a:gd name="connsiteY170" fmla="*/ 463117 h 1301702"/>
                <a:gd name="connsiteX171" fmla="*/ 1052734 w 1301702"/>
                <a:gd name="connsiteY171" fmla="*/ 318629 h 1301702"/>
                <a:gd name="connsiteX172" fmla="*/ 1064015 w 1301702"/>
                <a:gd name="connsiteY172" fmla="*/ 340617 h 1301702"/>
                <a:gd name="connsiteX173" fmla="*/ 1105934 w 1301702"/>
                <a:gd name="connsiteY173" fmla="*/ 488194 h 1301702"/>
                <a:gd name="connsiteX174" fmla="*/ 1106644 w 1301702"/>
                <a:gd name="connsiteY174" fmla="*/ 493334 h 1301702"/>
                <a:gd name="connsiteX175" fmla="*/ 1111072 w 1301702"/>
                <a:gd name="connsiteY175" fmla="*/ 494569 h 1301702"/>
                <a:gd name="connsiteX176" fmla="*/ 1250555 w 1301702"/>
                <a:gd name="connsiteY176" fmla="*/ 564463 h 1301702"/>
                <a:gd name="connsiteX177" fmla="*/ 1257606 w 1301702"/>
                <a:gd name="connsiteY177" fmla="*/ 572138 h 1301702"/>
                <a:gd name="connsiteX178" fmla="*/ 1256502 w 1301702"/>
                <a:gd name="connsiteY178" fmla="*/ 557541 h 1301702"/>
                <a:gd name="connsiteX179" fmla="*/ 1256440 w 1301702"/>
                <a:gd name="connsiteY179" fmla="*/ 557271 h 1301702"/>
                <a:gd name="connsiteX180" fmla="*/ 1222491 w 1301702"/>
                <a:gd name="connsiteY180" fmla="*/ 479810 h 1301702"/>
                <a:gd name="connsiteX181" fmla="*/ 1089536 w 1301702"/>
                <a:gd name="connsiteY181" fmla="*/ 340135 h 1301702"/>
                <a:gd name="connsiteX182" fmla="*/ 248968 w 1301702"/>
                <a:gd name="connsiteY182" fmla="*/ 318629 h 1301702"/>
                <a:gd name="connsiteX183" fmla="*/ 212167 w 1301702"/>
                <a:gd name="connsiteY183" fmla="*/ 340135 h 1301702"/>
                <a:gd name="connsiteX184" fmla="*/ 79211 w 1301702"/>
                <a:gd name="connsiteY184" fmla="*/ 479810 h 1301702"/>
                <a:gd name="connsiteX185" fmla="*/ 45262 w 1301702"/>
                <a:gd name="connsiteY185" fmla="*/ 557271 h 1301702"/>
                <a:gd name="connsiteX186" fmla="*/ 45200 w 1301702"/>
                <a:gd name="connsiteY186" fmla="*/ 557541 h 1301702"/>
                <a:gd name="connsiteX187" fmla="*/ 44096 w 1301702"/>
                <a:gd name="connsiteY187" fmla="*/ 572138 h 1301702"/>
                <a:gd name="connsiteX188" fmla="*/ 51147 w 1301702"/>
                <a:gd name="connsiteY188" fmla="*/ 564463 h 1301702"/>
                <a:gd name="connsiteX189" fmla="*/ 190630 w 1301702"/>
                <a:gd name="connsiteY189" fmla="*/ 494569 h 1301702"/>
                <a:gd name="connsiteX190" fmla="*/ 195058 w 1301702"/>
                <a:gd name="connsiteY190" fmla="*/ 493334 h 1301702"/>
                <a:gd name="connsiteX191" fmla="*/ 195768 w 1301702"/>
                <a:gd name="connsiteY191" fmla="*/ 488194 h 1301702"/>
                <a:gd name="connsiteX192" fmla="*/ 237687 w 1301702"/>
                <a:gd name="connsiteY192" fmla="*/ 340617 h 1301702"/>
                <a:gd name="connsiteX193" fmla="*/ 482890 w 1301702"/>
                <a:gd name="connsiteY193" fmla="*/ 229799 h 1301702"/>
                <a:gd name="connsiteX194" fmla="*/ 409366 w 1301702"/>
                <a:gd name="connsiteY194" fmla="*/ 245964 h 1301702"/>
                <a:gd name="connsiteX195" fmla="*/ 303983 w 1301702"/>
                <a:gd name="connsiteY195" fmla="*/ 286478 h 1301702"/>
                <a:gd name="connsiteX196" fmla="*/ 292478 w 1301702"/>
                <a:gd name="connsiteY196" fmla="*/ 293201 h 1301702"/>
                <a:gd name="connsiteX197" fmla="*/ 286478 w 1301702"/>
                <a:gd name="connsiteY197" fmla="*/ 303983 h 1301702"/>
                <a:gd name="connsiteX198" fmla="*/ 231188 w 1301702"/>
                <a:gd name="connsiteY198" fmla="*/ 466365 h 1301702"/>
                <a:gd name="connsiteX199" fmla="*/ 228298 w 1301702"/>
                <a:gd name="connsiteY199" fmla="*/ 484069 h 1301702"/>
                <a:gd name="connsiteX200" fmla="*/ 286954 w 1301702"/>
                <a:gd name="connsiteY200" fmla="*/ 467718 h 1301702"/>
                <a:gd name="connsiteX201" fmla="*/ 397511 w 1301702"/>
                <a:gd name="connsiteY201" fmla="*/ 447444 h 1301702"/>
                <a:gd name="connsiteX202" fmla="*/ 441984 w 1301702"/>
                <a:gd name="connsiteY202" fmla="*/ 442780 h 1301702"/>
                <a:gd name="connsiteX203" fmla="*/ 451848 w 1301702"/>
                <a:gd name="connsiteY203" fmla="*/ 368680 h 1301702"/>
                <a:gd name="connsiteX204" fmla="*/ 467718 w 1301702"/>
                <a:gd name="connsiteY204" fmla="*/ 286954 h 1301702"/>
                <a:gd name="connsiteX205" fmla="*/ 817119 w 1301702"/>
                <a:gd name="connsiteY205" fmla="*/ 229426 h 1301702"/>
                <a:gd name="connsiteX206" fmla="*/ 832390 w 1301702"/>
                <a:gd name="connsiteY206" fmla="*/ 286954 h 1301702"/>
                <a:gd name="connsiteX207" fmla="*/ 848260 w 1301702"/>
                <a:gd name="connsiteY207" fmla="*/ 368680 h 1301702"/>
                <a:gd name="connsiteX208" fmla="*/ 858102 w 1301702"/>
                <a:gd name="connsiteY208" fmla="*/ 442611 h 1301702"/>
                <a:gd name="connsiteX209" fmla="*/ 904192 w 1301702"/>
                <a:gd name="connsiteY209" fmla="*/ 447444 h 1301702"/>
                <a:gd name="connsiteX210" fmla="*/ 1014748 w 1301702"/>
                <a:gd name="connsiteY210" fmla="*/ 467718 h 1301702"/>
                <a:gd name="connsiteX211" fmla="*/ 1073404 w 1301702"/>
                <a:gd name="connsiteY211" fmla="*/ 484069 h 1301702"/>
                <a:gd name="connsiteX212" fmla="*/ 1070514 w 1301702"/>
                <a:gd name="connsiteY212" fmla="*/ 466365 h 1301702"/>
                <a:gd name="connsiteX213" fmla="*/ 1015224 w 1301702"/>
                <a:gd name="connsiteY213" fmla="*/ 303983 h 1301702"/>
                <a:gd name="connsiteX214" fmla="*/ 1009224 w 1301702"/>
                <a:gd name="connsiteY214" fmla="*/ 293202 h 1301702"/>
                <a:gd name="connsiteX215" fmla="*/ 997719 w 1301702"/>
                <a:gd name="connsiteY215" fmla="*/ 286478 h 1301702"/>
                <a:gd name="connsiteX216" fmla="*/ 892336 w 1301702"/>
                <a:gd name="connsiteY216" fmla="*/ 245964 h 1301702"/>
                <a:gd name="connsiteX217" fmla="*/ 650851 w 1301702"/>
                <a:gd name="connsiteY217" fmla="*/ 211432 h 1301702"/>
                <a:gd name="connsiteX218" fmla="*/ 525820 w 1301702"/>
                <a:gd name="connsiteY218" fmla="*/ 220360 h 1301702"/>
                <a:gd name="connsiteX219" fmla="*/ 516246 w 1301702"/>
                <a:gd name="connsiteY219" fmla="*/ 222465 h 1301702"/>
                <a:gd name="connsiteX220" fmla="*/ 505805 w 1301702"/>
                <a:gd name="connsiteY220" fmla="*/ 257811 h 1301702"/>
                <a:gd name="connsiteX221" fmla="*/ 474461 w 1301702"/>
                <a:gd name="connsiteY221" fmla="*/ 438397 h 1301702"/>
                <a:gd name="connsiteX222" fmla="*/ 474380 w 1301702"/>
                <a:gd name="connsiteY222" fmla="*/ 439383 h 1301702"/>
                <a:gd name="connsiteX223" fmla="*/ 519682 w 1301702"/>
                <a:gd name="connsiteY223" fmla="*/ 434632 h 1301702"/>
                <a:gd name="connsiteX224" fmla="*/ 650851 w 1301702"/>
                <a:gd name="connsiteY224" fmla="*/ 430164 h 1301702"/>
                <a:gd name="connsiteX225" fmla="*/ 782020 w 1301702"/>
                <a:gd name="connsiteY225" fmla="*/ 434632 h 1301702"/>
                <a:gd name="connsiteX226" fmla="*/ 825714 w 1301702"/>
                <a:gd name="connsiteY226" fmla="*/ 439214 h 1301702"/>
                <a:gd name="connsiteX227" fmla="*/ 825648 w 1301702"/>
                <a:gd name="connsiteY227" fmla="*/ 438397 h 1301702"/>
                <a:gd name="connsiteX228" fmla="*/ 794304 w 1301702"/>
                <a:gd name="connsiteY228" fmla="*/ 257811 h 1301702"/>
                <a:gd name="connsiteX229" fmla="*/ 783752 w 1301702"/>
                <a:gd name="connsiteY229" fmla="*/ 222090 h 1301702"/>
                <a:gd name="connsiteX230" fmla="*/ 775882 w 1301702"/>
                <a:gd name="connsiteY230" fmla="*/ 220360 h 1301702"/>
                <a:gd name="connsiteX231" fmla="*/ 650851 w 1301702"/>
                <a:gd name="connsiteY231" fmla="*/ 211432 h 1301702"/>
                <a:gd name="connsiteX232" fmla="*/ 874263 w 1301702"/>
                <a:gd name="connsiteY232" fmla="*/ 81608 h 1301702"/>
                <a:gd name="connsiteX233" fmla="*/ 913563 w 1301702"/>
                <a:gd name="connsiteY233" fmla="*/ 111155 h 1301702"/>
                <a:gd name="connsiteX234" fmla="*/ 998662 w 1301702"/>
                <a:gd name="connsiteY234" fmla="*/ 213234 h 1301702"/>
                <a:gd name="connsiteX235" fmla="*/ 1027038 w 1301702"/>
                <a:gd name="connsiteY235" fmla="*/ 268544 h 1301702"/>
                <a:gd name="connsiteX236" fmla="*/ 1111072 w 1301702"/>
                <a:gd name="connsiteY236" fmla="*/ 318599 h 1301702"/>
                <a:gd name="connsiteX237" fmla="*/ 1190547 w 1301702"/>
                <a:gd name="connsiteY237" fmla="*/ 388139 h 1301702"/>
                <a:gd name="connsiteX238" fmla="*/ 1219431 w 1301702"/>
                <a:gd name="connsiteY238" fmla="*/ 426557 h 1301702"/>
                <a:gd name="connsiteX239" fmla="*/ 1203142 w 1301702"/>
                <a:gd name="connsiteY239" fmla="*/ 385216 h 1301702"/>
                <a:gd name="connsiteX240" fmla="*/ 889346 w 1301702"/>
                <a:gd name="connsiteY240" fmla="*/ 86290 h 1301702"/>
                <a:gd name="connsiteX241" fmla="*/ 427439 w 1301702"/>
                <a:gd name="connsiteY241" fmla="*/ 81608 h 1301702"/>
                <a:gd name="connsiteX242" fmla="*/ 412356 w 1301702"/>
                <a:gd name="connsiteY242" fmla="*/ 86290 h 1301702"/>
                <a:gd name="connsiteX243" fmla="*/ 98560 w 1301702"/>
                <a:gd name="connsiteY243" fmla="*/ 385216 h 1301702"/>
                <a:gd name="connsiteX244" fmla="*/ 82271 w 1301702"/>
                <a:gd name="connsiteY244" fmla="*/ 426557 h 1301702"/>
                <a:gd name="connsiteX245" fmla="*/ 111155 w 1301702"/>
                <a:gd name="connsiteY245" fmla="*/ 388139 h 1301702"/>
                <a:gd name="connsiteX246" fmla="*/ 190630 w 1301702"/>
                <a:gd name="connsiteY246" fmla="*/ 318599 h 1301702"/>
                <a:gd name="connsiteX247" fmla="*/ 274664 w 1301702"/>
                <a:gd name="connsiteY247" fmla="*/ 268544 h 1301702"/>
                <a:gd name="connsiteX248" fmla="*/ 303041 w 1301702"/>
                <a:gd name="connsiteY248" fmla="*/ 213234 h 1301702"/>
                <a:gd name="connsiteX249" fmla="*/ 388139 w 1301702"/>
                <a:gd name="connsiteY249" fmla="*/ 111155 h 1301702"/>
                <a:gd name="connsiteX250" fmla="*/ 569718 w 1301702"/>
                <a:gd name="connsiteY250" fmla="*/ 46319 h 1301702"/>
                <a:gd name="connsiteX251" fmla="*/ 550421 w 1301702"/>
                <a:gd name="connsiteY251" fmla="*/ 48264 h 1301702"/>
                <a:gd name="connsiteX252" fmla="*/ 479810 w 1301702"/>
                <a:gd name="connsiteY252" fmla="*/ 79211 h 1301702"/>
                <a:gd name="connsiteX253" fmla="*/ 325586 w 1301702"/>
                <a:gd name="connsiteY253" fmla="*/ 233712 h 1301702"/>
                <a:gd name="connsiteX254" fmla="*/ 316780 w 1301702"/>
                <a:gd name="connsiteY254" fmla="*/ 249536 h 1301702"/>
                <a:gd name="connsiteX255" fmla="*/ 397511 w 1301702"/>
                <a:gd name="connsiteY255" fmla="*/ 217901 h 1301702"/>
                <a:gd name="connsiteX256" fmla="*/ 493236 w 1301702"/>
                <a:gd name="connsiteY256" fmla="*/ 196448 h 1301702"/>
                <a:gd name="connsiteX257" fmla="*/ 510184 w 1301702"/>
                <a:gd name="connsiteY257" fmla="*/ 148623 h 1301702"/>
                <a:gd name="connsiteX258" fmla="*/ 564463 w 1301702"/>
                <a:gd name="connsiteY258" fmla="*/ 51147 h 1301702"/>
                <a:gd name="connsiteX259" fmla="*/ 730194 w 1301702"/>
                <a:gd name="connsiteY259" fmla="*/ 46139 h 1301702"/>
                <a:gd name="connsiteX260" fmla="*/ 735645 w 1301702"/>
                <a:gd name="connsiteY260" fmla="*/ 51147 h 1301702"/>
                <a:gd name="connsiteX261" fmla="*/ 789925 w 1301702"/>
                <a:gd name="connsiteY261" fmla="*/ 148623 h 1301702"/>
                <a:gd name="connsiteX262" fmla="*/ 806735 w 1301702"/>
                <a:gd name="connsiteY262" fmla="*/ 196060 h 1301702"/>
                <a:gd name="connsiteX263" fmla="*/ 904192 w 1301702"/>
                <a:gd name="connsiteY263" fmla="*/ 217901 h 1301702"/>
                <a:gd name="connsiteX264" fmla="*/ 984923 w 1301702"/>
                <a:gd name="connsiteY264" fmla="*/ 249536 h 1301702"/>
                <a:gd name="connsiteX265" fmla="*/ 976117 w 1301702"/>
                <a:gd name="connsiteY265" fmla="*/ 233712 h 1301702"/>
                <a:gd name="connsiteX266" fmla="*/ 821893 w 1301702"/>
                <a:gd name="connsiteY266" fmla="*/ 79211 h 1301702"/>
                <a:gd name="connsiteX267" fmla="*/ 751281 w 1301702"/>
                <a:gd name="connsiteY267" fmla="*/ 48264 h 1301702"/>
                <a:gd name="connsiteX268" fmla="*/ 650851 w 1301702"/>
                <a:gd name="connsiteY268" fmla="*/ 38140 h 1301702"/>
                <a:gd name="connsiteX269" fmla="*/ 627390 w 1301702"/>
                <a:gd name="connsiteY269" fmla="*/ 40505 h 1301702"/>
                <a:gd name="connsiteX270" fmla="*/ 612380 w 1301702"/>
                <a:gd name="connsiteY270" fmla="*/ 45507 h 1301702"/>
                <a:gd name="connsiteX271" fmla="*/ 527718 w 1301702"/>
                <a:gd name="connsiteY271" fmla="*/ 183629 h 1301702"/>
                <a:gd name="connsiteX272" fmla="*/ 525814 w 1301702"/>
                <a:gd name="connsiteY272" fmla="*/ 190075 h 1301702"/>
                <a:gd name="connsiteX273" fmla="*/ 650851 w 1301702"/>
                <a:gd name="connsiteY273" fmla="*/ 180975 h 1301702"/>
                <a:gd name="connsiteX274" fmla="*/ 774260 w 1301702"/>
                <a:gd name="connsiteY274" fmla="*/ 189957 h 1301702"/>
                <a:gd name="connsiteX275" fmla="*/ 772390 w 1301702"/>
                <a:gd name="connsiteY275" fmla="*/ 183629 h 1301702"/>
                <a:gd name="connsiteX276" fmla="*/ 687728 w 1301702"/>
                <a:gd name="connsiteY276" fmla="*/ 45507 h 1301702"/>
                <a:gd name="connsiteX277" fmla="*/ 672027 w 1301702"/>
                <a:gd name="connsiteY277" fmla="*/ 40275 h 1301702"/>
                <a:gd name="connsiteX278" fmla="*/ 650054 w 1301702"/>
                <a:gd name="connsiteY278" fmla="*/ 0 h 1301702"/>
                <a:gd name="connsiteX279" fmla="*/ 650256 w 1301702"/>
                <a:gd name="connsiteY279" fmla="*/ 60 h 1301702"/>
                <a:gd name="connsiteX280" fmla="*/ 650851 w 1301702"/>
                <a:gd name="connsiteY280" fmla="*/ 0 h 1301702"/>
                <a:gd name="connsiteX281" fmla="*/ 1288479 w 1301702"/>
                <a:gd name="connsiteY281" fmla="*/ 519682 h 1301702"/>
                <a:gd name="connsiteX282" fmla="*/ 1301581 w 1301702"/>
                <a:gd name="connsiteY282" fmla="*/ 649648 h 1301702"/>
                <a:gd name="connsiteX283" fmla="*/ 1301702 w 1301702"/>
                <a:gd name="connsiteY283" fmla="*/ 650054 h 1301702"/>
                <a:gd name="connsiteX284" fmla="*/ 1301642 w 1301702"/>
                <a:gd name="connsiteY284" fmla="*/ 650256 h 1301702"/>
                <a:gd name="connsiteX285" fmla="*/ 1301702 w 1301702"/>
                <a:gd name="connsiteY285" fmla="*/ 650851 h 1301702"/>
                <a:gd name="connsiteX286" fmla="*/ 650851 w 1301702"/>
                <a:gd name="connsiteY286" fmla="*/ 1301702 h 1301702"/>
                <a:gd name="connsiteX287" fmla="*/ 650256 w 1301702"/>
                <a:gd name="connsiteY287" fmla="*/ 1301642 h 1301702"/>
                <a:gd name="connsiteX288" fmla="*/ 650054 w 1301702"/>
                <a:gd name="connsiteY288" fmla="*/ 1301702 h 1301702"/>
                <a:gd name="connsiteX289" fmla="*/ 649648 w 1301702"/>
                <a:gd name="connsiteY289" fmla="*/ 1301581 h 1301702"/>
                <a:gd name="connsiteX290" fmla="*/ 519682 w 1301702"/>
                <a:gd name="connsiteY290" fmla="*/ 1288479 h 1301702"/>
                <a:gd name="connsiteX291" fmla="*/ 0 w 1301702"/>
                <a:gd name="connsiteY291" fmla="*/ 650851 h 1301702"/>
                <a:gd name="connsiteX292" fmla="*/ 55 w 1301702"/>
                <a:gd name="connsiteY292" fmla="*/ 650236 h 1301702"/>
                <a:gd name="connsiteX293" fmla="*/ 0 w 1301702"/>
                <a:gd name="connsiteY293" fmla="*/ 650054 h 1301702"/>
                <a:gd name="connsiteX294" fmla="*/ 100 w 1301702"/>
                <a:gd name="connsiteY294" fmla="*/ 649720 h 1301702"/>
                <a:gd name="connsiteX295" fmla="*/ 10166 w 1301702"/>
                <a:gd name="connsiteY295" fmla="*/ 535640 h 1301702"/>
                <a:gd name="connsiteX296" fmla="*/ 519682 w 1301702"/>
                <a:gd name="connsiteY296" fmla="*/ 13223 h 1301702"/>
                <a:gd name="connsiteX297" fmla="*/ 649648 w 1301702"/>
                <a:gd name="connsiteY297" fmla="*/ 122 h 13017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</a:cxnLst>
              <a:rect l="l" t="t" r="r" b="b"/>
              <a:pathLst>
                <a:path w="1301702" h="1301702">
                  <a:moveTo>
                    <a:pt x="525814" y="1111627"/>
                  </a:moveTo>
                  <a:lnTo>
                    <a:pt x="527718" y="1118073"/>
                  </a:lnTo>
                  <a:cubicBezTo>
                    <a:pt x="551460" y="1186052"/>
                    <a:pt x="580436" y="1234590"/>
                    <a:pt x="612380" y="1256196"/>
                  </a:cubicBezTo>
                  <a:lnTo>
                    <a:pt x="627390" y="1261197"/>
                  </a:lnTo>
                  <a:lnTo>
                    <a:pt x="650851" y="1263562"/>
                  </a:lnTo>
                  <a:lnTo>
                    <a:pt x="672027" y="1261428"/>
                  </a:lnTo>
                  <a:lnTo>
                    <a:pt x="687728" y="1256196"/>
                  </a:lnTo>
                  <a:cubicBezTo>
                    <a:pt x="719672" y="1234590"/>
                    <a:pt x="748648" y="1186052"/>
                    <a:pt x="772390" y="1118073"/>
                  </a:cubicBezTo>
                  <a:lnTo>
                    <a:pt x="774260" y="1111746"/>
                  </a:lnTo>
                  <a:lnTo>
                    <a:pt x="650851" y="1120727"/>
                  </a:lnTo>
                  <a:close/>
                  <a:moveTo>
                    <a:pt x="984923" y="1052167"/>
                  </a:moveTo>
                  <a:lnTo>
                    <a:pt x="904192" y="1083802"/>
                  </a:lnTo>
                  <a:lnTo>
                    <a:pt x="806735" y="1105642"/>
                  </a:lnTo>
                  <a:lnTo>
                    <a:pt x="789925" y="1153080"/>
                  </a:lnTo>
                  <a:cubicBezTo>
                    <a:pt x="773635" y="1192872"/>
                    <a:pt x="755376" y="1225854"/>
                    <a:pt x="735645" y="1250555"/>
                  </a:cubicBezTo>
                  <a:lnTo>
                    <a:pt x="730194" y="1255564"/>
                  </a:lnTo>
                  <a:lnTo>
                    <a:pt x="751281" y="1253438"/>
                  </a:lnTo>
                  <a:lnTo>
                    <a:pt x="821893" y="1222492"/>
                  </a:lnTo>
                  <a:cubicBezTo>
                    <a:pt x="881036" y="1187174"/>
                    <a:pt x="933562" y="1134095"/>
                    <a:pt x="976117" y="1067990"/>
                  </a:cubicBezTo>
                  <a:close/>
                  <a:moveTo>
                    <a:pt x="316780" y="1052167"/>
                  </a:moveTo>
                  <a:lnTo>
                    <a:pt x="325586" y="1067990"/>
                  </a:lnTo>
                  <a:cubicBezTo>
                    <a:pt x="368141" y="1134095"/>
                    <a:pt x="420667" y="1187174"/>
                    <a:pt x="479810" y="1222492"/>
                  </a:cubicBezTo>
                  <a:lnTo>
                    <a:pt x="550421" y="1253438"/>
                  </a:lnTo>
                  <a:lnTo>
                    <a:pt x="569718" y="1255383"/>
                  </a:lnTo>
                  <a:lnTo>
                    <a:pt x="564463" y="1250555"/>
                  </a:lnTo>
                  <a:cubicBezTo>
                    <a:pt x="544733" y="1225854"/>
                    <a:pt x="526474" y="1192872"/>
                    <a:pt x="510184" y="1153080"/>
                  </a:cubicBezTo>
                  <a:lnTo>
                    <a:pt x="493236" y="1105254"/>
                  </a:lnTo>
                  <a:lnTo>
                    <a:pt x="397511" y="1083802"/>
                  </a:lnTo>
                  <a:close/>
                  <a:moveTo>
                    <a:pt x="1219431" y="875145"/>
                  </a:moveTo>
                  <a:lnTo>
                    <a:pt x="1190547" y="913563"/>
                  </a:lnTo>
                  <a:cubicBezTo>
                    <a:pt x="1167154" y="938561"/>
                    <a:pt x="1140517" y="961846"/>
                    <a:pt x="1111072" y="983104"/>
                  </a:cubicBezTo>
                  <a:lnTo>
                    <a:pt x="1027038" y="1033159"/>
                  </a:lnTo>
                  <a:lnTo>
                    <a:pt x="998662" y="1088469"/>
                  </a:lnTo>
                  <a:cubicBezTo>
                    <a:pt x="973381" y="1126996"/>
                    <a:pt x="944810" y="1161306"/>
                    <a:pt x="913563" y="1190547"/>
                  </a:cubicBezTo>
                  <a:lnTo>
                    <a:pt x="874263" y="1220094"/>
                  </a:lnTo>
                  <a:lnTo>
                    <a:pt x="889346" y="1215412"/>
                  </a:lnTo>
                  <a:cubicBezTo>
                    <a:pt x="1026790" y="1157278"/>
                    <a:pt x="1138607" y="1050418"/>
                    <a:pt x="1203142" y="916487"/>
                  </a:cubicBezTo>
                  <a:close/>
                  <a:moveTo>
                    <a:pt x="82271" y="875145"/>
                  </a:moveTo>
                  <a:lnTo>
                    <a:pt x="98560" y="916487"/>
                  </a:lnTo>
                  <a:cubicBezTo>
                    <a:pt x="163095" y="1050418"/>
                    <a:pt x="274912" y="1157278"/>
                    <a:pt x="412356" y="1215412"/>
                  </a:cubicBezTo>
                  <a:lnTo>
                    <a:pt x="427439" y="1220094"/>
                  </a:lnTo>
                  <a:lnTo>
                    <a:pt x="388139" y="1190547"/>
                  </a:lnTo>
                  <a:cubicBezTo>
                    <a:pt x="356892" y="1161306"/>
                    <a:pt x="328321" y="1126996"/>
                    <a:pt x="303041" y="1088469"/>
                  </a:cubicBezTo>
                  <a:lnTo>
                    <a:pt x="274664" y="1033159"/>
                  </a:lnTo>
                  <a:lnTo>
                    <a:pt x="190630" y="983104"/>
                  </a:lnTo>
                  <a:cubicBezTo>
                    <a:pt x="161185" y="961846"/>
                    <a:pt x="134548" y="938561"/>
                    <a:pt x="111155" y="913563"/>
                  </a:cubicBezTo>
                  <a:close/>
                  <a:moveTo>
                    <a:pt x="474249" y="860712"/>
                  </a:moveTo>
                  <a:lnTo>
                    <a:pt x="474461" y="863305"/>
                  </a:lnTo>
                  <a:cubicBezTo>
                    <a:pt x="481799" y="929552"/>
                    <a:pt x="492471" y="990487"/>
                    <a:pt x="505805" y="1043892"/>
                  </a:cubicBezTo>
                  <a:lnTo>
                    <a:pt x="516246" y="1079238"/>
                  </a:lnTo>
                  <a:lnTo>
                    <a:pt x="525820" y="1081343"/>
                  </a:lnTo>
                  <a:cubicBezTo>
                    <a:pt x="566206" y="1087196"/>
                    <a:pt x="608022" y="1090270"/>
                    <a:pt x="650851" y="1090270"/>
                  </a:cubicBezTo>
                  <a:cubicBezTo>
                    <a:pt x="693681" y="1090270"/>
                    <a:pt x="735496" y="1087196"/>
                    <a:pt x="775882" y="1081343"/>
                  </a:cubicBezTo>
                  <a:lnTo>
                    <a:pt x="783752" y="1079613"/>
                  </a:lnTo>
                  <a:lnTo>
                    <a:pt x="794304" y="1043892"/>
                  </a:lnTo>
                  <a:cubicBezTo>
                    <a:pt x="807637" y="990487"/>
                    <a:pt x="818309" y="929552"/>
                    <a:pt x="825648" y="863305"/>
                  </a:cubicBezTo>
                  <a:lnTo>
                    <a:pt x="825846" y="860881"/>
                  </a:lnTo>
                  <a:lnTo>
                    <a:pt x="782020" y="865477"/>
                  </a:lnTo>
                  <a:cubicBezTo>
                    <a:pt x="739652" y="868406"/>
                    <a:pt x="695783" y="869944"/>
                    <a:pt x="650851" y="869944"/>
                  </a:cubicBezTo>
                  <a:cubicBezTo>
                    <a:pt x="605919" y="869944"/>
                    <a:pt x="562051" y="868406"/>
                    <a:pt x="519682" y="865477"/>
                  </a:cubicBezTo>
                  <a:close/>
                  <a:moveTo>
                    <a:pt x="1073677" y="815964"/>
                  </a:moveTo>
                  <a:lnTo>
                    <a:pt x="1014748" y="832391"/>
                  </a:lnTo>
                  <a:cubicBezTo>
                    <a:pt x="980122" y="840294"/>
                    <a:pt x="943125" y="847101"/>
                    <a:pt x="904192" y="852664"/>
                  </a:cubicBezTo>
                  <a:lnTo>
                    <a:pt x="858317" y="857475"/>
                  </a:lnTo>
                  <a:lnTo>
                    <a:pt x="848260" y="933022"/>
                  </a:lnTo>
                  <a:cubicBezTo>
                    <a:pt x="843628" y="961476"/>
                    <a:pt x="838317" y="988779"/>
                    <a:pt x="832390" y="1014748"/>
                  </a:cubicBezTo>
                  <a:lnTo>
                    <a:pt x="817119" y="1072276"/>
                  </a:lnTo>
                  <a:lnTo>
                    <a:pt x="892336" y="1055738"/>
                  </a:lnTo>
                  <a:cubicBezTo>
                    <a:pt x="929448" y="1044621"/>
                    <a:pt x="964714" y="1031018"/>
                    <a:pt x="997719" y="1015224"/>
                  </a:cubicBezTo>
                  <a:lnTo>
                    <a:pt x="1009224" y="1008501"/>
                  </a:lnTo>
                  <a:lnTo>
                    <a:pt x="1015224" y="997719"/>
                  </a:lnTo>
                  <a:cubicBezTo>
                    <a:pt x="1038914" y="948212"/>
                    <a:pt x="1057676" y="893616"/>
                    <a:pt x="1070514" y="835337"/>
                  </a:cubicBezTo>
                  <a:close/>
                  <a:moveTo>
                    <a:pt x="228025" y="815964"/>
                  </a:moveTo>
                  <a:lnTo>
                    <a:pt x="231188" y="835337"/>
                  </a:lnTo>
                  <a:cubicBezTo>
                    <a:pt x="244027" y="893616"/>
                    <a:pt x="262788" y="948212"/>
                    <a:pt x="286478" y="997719"/>
                  </a:cubicBezTo>
                  <a:lnTo>
                    <a:pt x="292478" y="1008501"/>
                  </a:lnTo>
                  <a:lnTo>
                    <a:pt x="303983" y="1015224"/>
                  </a:lnTo>
                  <a:cubicBezTo>
                    <a:pt x="336988" y="1031018"/>
                    <a:pt x="372255" y="1044621"/>
                    <a:pt x="409366" y="1055738"/>
                  </a:cubicBezTo>
                  <a:lnTo>
                    <a:pt x="482890" y="1071904"/>
                  </a:lnTo>
                  <a:lnTo>
                    <a:pt x="467718" y="1014748"/>
                  </a:lnTo>
                  <a:cubicBezTo>
                    <a:pt x="461791" y="988779"/>
                    <a:pt x="456480" y="961476"/>
                    <a:pt x="451848" y="933022"/>
                  </a:cubicBezTo>
                  <a:lnTo>
                    <a:pt x="441769" y="857306"/>
                  </a:lnTo>
                  <a:lnTo>
                    <a:pt x="397511" y="852664"/>
                  </a:lnTo>
                  <a:cubicBezTo>
                    <a:pt x="358577" y="847101"/>
                    <a:pt x="321580" y="840294"/>
                    <a:pt x="286954" y="832391"/>
                  </a:cubicBezTo>
                  <a:close/>
                  <a:moveTo>
                    <a:pt x="1257738" y="727828"/>
                  </a:moveTo>
                  <a:lnTo>
                    <a:pt x="1250555" y="735645"/>
                  </a:lnTo>
                  <a:cubicBezTo>
                    <a:pt x="1217620" y="761953"/>
                    <a:pt x="1169963" y="785644"/>
                    <a:pt x="1111072" y="805540"/>
                  </a:cubicBezTo>
                  <a:lnTo>
                    <a:pt x="1106873" y="806710"/>
                  </a:lnTo>
                  <a:lnTo>
                    <a:pt x="1105934" y="813509"/>
                  </a:lnTo>
                  <a:cubicBezTo>
                    <a:pt x="1096277" y="865499"/>
                    <a:pt x="1082099" y="914975"/>
                    <a:pt x="1064015" y="961085"/>
                  </a:cubicBezTo>
                  <a:lnTo>
                    <a:pt x="1052734" y="983074"/>
                  </a:lnTo>
                  <a:lnTo>
                    <a:pt x="1089536" y="961567"/>
                  </a:lnTo>
                  <a:cubicBezTo>
                    <a:pt x="1145670" y="921808"/>
                    <a:pt x="1191098" y="874464"/>
                    <a:pt x="1222491" y="821893"/>
                  </a:cubicBezTo>
                  <a:lnTo>
                    <a:pt x="1256440" y="744431"/>
                  </a:lnTo>
                  <a:lnTo>
                    <a:pt x="1256502" y="744161"/>
                  </a:lnTo>
                  <a:close/>
                  <a:moveTo>
                    <a:pt x="43964" y="727828"/>
                  </a:moveTo>
                  <a:lnTo>
                    <a:pt x="45200" y="744161"/>
                  </a:lnTo>
                  <a:lnTo>
                    <a:pt x="45262" y="744431"/>
                  </a:lnTo>
                  <a:lnTo>
                    <a:pt x="79211" y="821893"/>
                  </a:lnTo>
                  <a:cubicBezTo>
                    <a:pt x="110605" y="874464"/>
                    <a:pt x="156032" y="921808"/>
                    <a:pt x="212167" y="961567"/>
                  </a:cubicBezTo>
                  <a:lnTo>
                    <a:pt x="248968" y="983074"/>
                  </a:lnTo>
                  <a:lnTo>
                    <a:pt x="237687" y="961085"/>
                  </a:lnTo>
                  <a:cubicBezTo>
                    <a:pt x="219603" y="914975"/>
                    <a:pt x="205425" y="865499"/>
                    <a:pt x="195768" y="813509"/>
                  </a:cubicBezTo>
                  <a:lnTo>
                    <a:pt x="194829" y="806710"/>
                  </a:lnTo>
                  <a:lnTo>
                    <a:pt x="190630" y="805540"/>
                  </a:lnTo>
                  <a:cubicBezTo>
                    <a:pt x="131740" y="785644"/>
                    <a:pt x="84082" y="761953"/>
                    <a:pt x="51147" y="735645"/>
                  </a:cubicBezTo>
                  <a:close/>
                  <a:moveTo>
                    <a:pt x="190481" y="526469"/>
                  </a:moveTo>
                  <a:lnTo>
                    <a:pt x="138480" y="545536"/>
                  </a:lnTo>
                  <a:cubicBezTo>
                    <a:pt x="94064" y="565426"/>
                    <a:pt x="61969" y="588042"/>
                    <a:pt x="45507" y="612380"/>
                  </a:cubicBezTo>
                  <a:lnTo>
                    <a:pt x="39742" y="629680"/>
                  </a:lnTo>
                  <a:lnTo>
                    <a:pt x="38140" y="650851"/>
                  </a:lnTo>
                  <a:lnTo>
                    <a:pt x="39586" y="669960"/>
                  </a:lnTo>
                  <a:lnTo>
                    <a:pt x="45507" y="687728"/>
                  </a:lnTo>
                  <a:cubicBezTo>
                    <a:pt x="61969" y="712067"/>
                    <a:pt x="94064" y="734682"/>
                    <a:pt x="138480" y="754572"/>
                  </a:cubicBezTo>
                  <a:lnTo>
                    <a:pt x="190249" y="773555"/>
                  </a:lnTo>
                  <a:lnTo>
                    <a:pt x="184750" y="733746"/>
                  </a:lnTo>
                  <a:cubicBezTo>
                    <a:pt x="182259" y="706601"/>
                    <a:pt x="180975" y="678934"/>
                    <a:pt x="180975" y="650851"/>
                  </a:cubicBezTo>
                  <a:cubicBezTo>
                    <a:pt x="180975" y="622769"/>
                    <a:pt x="182259" y="595102"/>
                    <a:pt x="184750" y="567957"/>
                  </a:cubicBezTo>
                  <a:close/>
                  <a:moveTo>
                    <a:pt x="1111221" y="526469"/>
                  </a:moveTo>
                  <a:lnTo>
                    <a:pt x="1116952" y="567957"/>
                  </a:lnTo>
                  <a:cubicBezTo>
                    <a:pt x="1119443" y="595102"/>
                    <a:pt x="1120727" y="622769"/>
                    <a:pt x="1120727" y="650851"/>
                  </a:cubicBezTo>
                  <a:cubicBezTo>
                    <a:pt x="1120727" y="678934"/>
                    <a:pt x="1119443" y="706601"/>
                    <a:pt x="1116952" y="733746"/>
                  </a:cubicBezTo>
                  <a:lnTo>
                    <a:pt x="1111453" y="773555"/>
                  </a:lnTo>
                  <a:lnTo>
                    <a:pt x="1163222" y="754572"/>
                  </a:lnTo>
                  <a:cubicBezTo>
                    <a:pt x="1207638" y="734682"/>
                    <a:pt x="1239734" y="712067"/>
                    <a:pt x="1256196" y="687728"/>
                  </a:cubicBezTo>
                  <a:lnTo>
                    <a:pt x="1262116" y="669960"/>
                  </a:lnTo>
                  <a:lnTo>
                    <a:pt x="1263562" y="650851"/>
                  </a:lnTo>
                  <a:lnTo>
                    <a:pt x="1261960" y="629680"/>
                  </a:lnTo>
                  <a:lnTo>
                    <a:pt x="1256196" y="612380"/>
                  </a:lnTo>
                  <a:cubicBezTo>
                    <a:pt x="1239734" y="588042"/>
                    <a:pt x="1207638" y="565426"/>
                    <a:pt x="1163222" y="545536"/>
                  </a:cubicBezTo>
                  <a:close/>
                  <a:moveTo>
                    <a:pt x="439141" y="475103"/>
                  </a:moveTo>
                  <a:lnTo>
                    <a:pt x="410337" y="477808"/>
                  </a:lnTo>
                  <a:cubicBezTo>
                    <a:pt x="373375" y="482538"/>
                    <a:pt x="338251" y="488324"/>
                    <a:pt x="305378" y="495043"/>
                  </a:cubicBezTo>
                  <a:lnTo>
                    <a:pt x="223156" y="515567"/>
                  </a:lnTo>
                  <a:lnTo>
                    <a:pt x="216495" y="556372"/>
                  </a:lnTo>
                  <a:cubicBezTo>
                    <a:pt x="213161" y="587178"/>
                    <a:pt x="211432" y="618729"/>
                    <a:pt x="211432" y="650851"/>
                  </a:cubicBezTo>
                  <a:cubicBezTo>
                    <a:pt x="211432" y="682973"/>
                    <a:pt x="213161" y="714525"/>
                    <a:pt x="216495" y="745331"/>
                  </a:cubicBezTo>
                  <a:lnTo>
                    <a:pt x="222885" y="784473"/>
                  </a:lnTo>
                  <a:lnTo>
                    <a:pt x="305378" y="805065"/>
                  </a:lnTo>
                  <a:cubicBezTo>
                    <a:pt x="338251" y="811784"/>
                    <a:pt x="373375" y="817571"/>
                    <a:pt x="410337" y="822301"/>
                  </a:cubicBezTo>
                  <a:lnTo>
                    <a:pt x="439059" y="824998"/>
                  </a:lnTo>
                  <a:lnTo>
                    <a:pt x="430164" y="650851"/>
                  </a:lnTo>
                  <a:close/>
                  <a:moveTo>
                    <a:pt x="860959" y="474952"/>
                  </a:moveTo>
                  <a:lnTo>
                    <a:pt x="869944" y="650851"/>
                  </a:lnTo>
                  <a:lnTo>
                    <a:pt x="861041" y="825149"/>
                  </a:lnTo>
                  <a:lnTo>
                    <a:pt x="891365" y="822301"/>
                  </a:lnTo>
                  <a:cubicBezTo>
                    <a:pt x="928327" y="817571"/>
                    <a:pt x="963451" y="811784"/>
                    <a:pt x="996324" y="805065"/>
                  </a:cubicBezTo>
                  <a:lnTo>
                    <a:pt x="1078817" y="784473"/>
                  </a:lnTo>
                  <a:lnTo>
                    <a:pt x="1085207" y="745331"/>
                  </a:lnTo>
                  <a:cubicBezTo>
                    <a:pt x="1088541" y="714525"/>
                    <a:pt x="1090270" y="682973"/>
                    <a:pt x="1090270" y="650851"/>
                  </a:cubicBezTo>
                  <a:cubicBezTo>
                    <a:pt x="1090270" y="618729"/>
                    <a:pt x="1088541" y="587178"/>
                    <a:pt x="1085207" y="556372"/>
                  </a:cubicBezTo>
                  <a:lnTo>
                    <a:pt x="1078546" y="515567"/>
                  </a:lnTo>
                  <a:lnTo>
                    <a:pt x="996324" y="495043"/>
                  </a:lnTo>
                  <a:cubicBezTo>
                    <a:pt x="963451" y="488324"/>
                    <a:pt x="928327" y="482538"/>
                    <a:pt x="891365" y="477808"/>
                  </a:cubicBezTo>
                  <a:close/>
                  <a:moveTo>
                    <a:pt x="650851" y="463117"/>
                  </a:moveTo>
                  <a:cubicBezTo>
                    <a:pt x="608194" y="463117"/>
                    <a:pt x="566547" y="464425"/>
                    <a:pt x="526323" y="466915"/>
                  </a:cubicBezTo>
                  <a:lnTo>
                    <a:pt x="471711" y="472044"/>
                  </a:lnTo>
                  <a:lnTo>
                    <a:pt x="466037" y="541473"/>
                  </a:lnTo>
                  <a:cubicBezTo>
                    <a:pt x="464119" y="576974"/>
                    <a:pt x="463117" y="613526"/>
                    <a:pt x="463117" y="650851"/>
                  </a:cubicBezTo>
                  <a:cubicBezTo>
                    <a:pt x="463117" y="688176"/>
                    <a:pt x="464119" y="724728"/>
                    <a:pt x="466037" y="760230"/>
                  </a:cubicBezTo>
                  <a:lnTo>
                    <a:pt x="471580" y="828052"/>
                  </a:lnTo>
                  <a:lnTo>
                    <a:pt x="526323" y="833193"/>
                  </a:lnTo>
                  <a:cubicBezTo>
                    <a:pt x="566547" y="835684"/>
                    <a:pt x="608194" y="836991"/>
                    <a:pt x="650851" y="836991"/>
                  </a:cubicBezTo>
                  <a:cubicBezTo>
                    <a:pt x="693508" y="836991"/>
                    <a:pt x="735156" y="835684"/>
                    <a:pt x="775379" y="833193"/>
                  </a:cubicBezTo>
                  <a:lnTo>
                    <a:pt x="828516" y="828203"/>
                  </a:lnTo>
                  <a:lnTo>
                    <a:pt x="834071" y="760230"/>
                  </a:lnTo>
                  <a:cubicBezTo>
                    <a:pt x="835990" y="724728"/>
                    <a:pt x="836991" y="688176"/>
                    <a:pt x="836991" y="650851"/>
                  </a:cubicBezTo>
                  <a:cubicBezTo>
                    <a:pt x="836991" y="613526"/>
                    <a:pt x="835990" y="576974"/>
                    <a:pt x="834071" y="541473"/>
                  </a:cubicBezTo>
                  <a:lnTo>
                    <a:pt x="828385" y="471893"/>
                  </a:lnTo>
                  <a:lnTo>
                    <a:pt x="775379" y="466915"/>
                  </a:lnTo>
                  <a:cubicBezTo>
                    <a:pt x="735156" y="464425"/>
                    <a:pt x="693508" y="463117"/>
                    <a:pt x="650851" y="463117"/>
                  </a:cubicBezTo>
                  <a:close/>
                  <a:moveTo>
                    <a:pt x="1052734" y="318629"/>
                  </a:moveTo>
                  <a:lnTo>
                    <a:pt x="1064015" y="340617"/>
                  </a:lnTo>
                  <a:cubicBezTo>
                    <a:pt x="1082099" y="386728"/>
                    <a:pt x="1096277" y="436204"/>
                    <a:pt x="1105934" y="488194"/>
                  </a:cubicBezTo>
                  <a:lnTo>
                    <a:pt x="1106644" y="493334"/>
                  </a:lnTo>
                  <a:lnTo>
                    <a:pt x="1111072" y="494569"/>
                  </a:lnTo>
                  <a:cubicBezTo>
                    <a:pt x="1169963" y="514465"/>
                    <a:pt x="1217620" y="538156"/>
                    <a:pt x="1250555" y="564463"/>
                  </a:cubicBezTo>
                  <a:lnTo>
                    <a:pt x="1257606" y="572138"/>
                  </a:lnTo>
                  <a:lnTo>
                    <a:pt x="1256502" y="557541"/>
                  </a:lnTo>
                  <a:lnTo>
                    <a:pt x="1256440" y="557271"/>
                  </a:lnTo>
                  <a:lnTo>
                    <a:pt x="1222491" y="479810"/>
                  </a:lnTo>
                  <a:cubicBezTo>
                    <a:pt x="1191098" y="427238"/>
                    <a:pt x="1145670" y="379895"/>
                    <a:pt x="1089536" y="340135"/>
                  </a:cubicBezTo>
                  <a:close/>
                  <a:moveTo>
                    <a:pt x="248968" y="318629"/>
                  </a:moveTo>
                  <a:lnTo>
                    <a:pt x="212167" y="340135"/>
                  </a:lnTo>
                  <a:cubicBezTo>
                    <a:pt x="156032" y="379895"/>
                    <a:pt x="110605" y="427238"/>
                    <a:pt x="79211" y="479810"/>
                  </a:cubicBezTo>
                  <a:lnTo>
                    <a:pt x="45262" y="557271"/>
                  </a:lnTo>
                  <a:lnTo>
                    <a:pt x="45200" y="557541"/>
                  </a:lnTo>
                  <a:lnTo>
                    <a:pt x="44096" y="572138"/>
                  </a:lnTo>
                  <a:lnTo>
                    <a:pt x="51147" y="564463"/>
                  </a:lnTo>
                  <a:cubicBezTo>
                    <a:pt x="84082" y="538156"/>
                    <a:pt x="131740" y="514465"/>
                    <a:pt x="190630" y="494569"/>
                  </a:cubicBezTo>
                  <a:lnTo>
                    <a:pt x="195058" y="493334"/>
                  </a:lnTo>
                  <a:lnTo>
                    <a:pt x="195768" y="488194"/>
                  </a:lnTo>
                  <a:cubicBezTo>
                    <a:pt x="205425" y="436204"/>
                    <a:pt x="219603" y="386728"/>
                    <a:pt x="237687" y="340617"/>
                  </a:cubicBezTo>
                  <a:close/>
                  <a:moveTo>
                    <a:pt x="482890" y="229799"/>
                  </a:moveTo>
                  <a:lnTo>
                    <a:pt x="409366" y="245964"/>
                  </a:lnTo>
                  <a:cubicBezTo>
                    <a:pt x="372255" y="257082"/>
                    <a:pt x="336988" y="270685"/>
                    <a:pt x="303983" y="286478"/>
                  </a:cubicBezTo>
                  <a:lnTo>
                    <a:pt x="292478" y="293201"/>
                  </a:lnTo>
                  <a:lnTo>
                    <a:pt x="286478" y="303983"/>
                  </a:lnTo>
                  <a:cubicBezTo>
                    <a:pt x="262788" y="353491"/>
                    <a:pt x="244027" y="408086"/>
                    <a:pt x="231188" y="466365"/>
                  </a:cubicBezTo>
                  <a:lnTo>
                    <a:pt x="228298" y="484069"/>
                  </a:lnTo>
                  <a:lnTo>
                    <a:pt x="286954" y="467718"/>
                  </a:lnTo>
                  <a:cubicBezTo>
                    <a:pt x="321580" y="459815"/>
                    <a:pt x="358577" y="453008"/>
                    <a:pt x="397511" y="447444"/>
                  </a:cubicBezTo>
                  <a:lnTo>
                    <a:pt x="441984" y="442780"/>
                  </a:lnTo>
                  <a:lnTo>
                    <a:pt x="451848" y="368680"/>
                  </a:lnTo>
                  <a:cubicBezTo>
                    <a:pt x="456480" y="340227"/>
                    <a:pt x="461791" y="312923"/>
                    <a:pt x="467718" y="286954"/>
                  </a:cubicBezTo>
                  <a:close/>
                  <a:moveTo>
                    <a:pt x="817119" y="229426"/>
                  </a:moveTo>
                  <a:lnTo>
                    <a:pt x="832390" y="286954"/>
                  </a:lnTo>
                  <a:cubicBezTo>
                    <a:pt x="838317" y="312923"/>
                    <a:pt x="843628" y="340227"/>
                    <a:pt x="848260" y="368680"/>
                  </a:cubicBezTo>
                  <a:lnTo>
                    <a:pt x="858102" y="442611"/>
                  </a:lnTo>
                  <a:lnTo>
                    <a:pt x="904192" y="447444"/>
                  </a:lnTo>
                  <a:cubicBezTo>
                    <a:pt x="943125" y="453008"/>
                    <a:pt x="980122" y="459815"/>
                    <a:pt x="1014748" y="467718"/>
                  </a:cubicBezTo>
                  <a:lnTo>
                    <a:pt x="1073404" y="484069"/>
                  </a:lnTo>
                  <a:lnTo>
                    <a:pt x="1070514" y="466365"/>
                  </a:lnTo>
                  <a:cubicBezTo>
                    <a:pt x="1057676" y="408086"/>
                    <a:pt x="1038914" y="353491"/>
                    <a:pt x="1015224" y="303983"/>
                  </a:cubicBezTo>
                  <a:lnTo>
                    <a:pt x="1009224" y="293202"/>
                  </a:lnTo>
                  <a:lnTo>
                    <a:pt x="997719" y="286478"/>
                  </a:lnTo>
                  <a:cubicBezTo>
                    <a:pt x="964714" y="270685"/>
                    <a:pt x="929448" y="257082"/>
                    <a:pt x="892336" y="245964"/>
                  </a:cubicBezTo>
                  <a:close/>
                  <a:moveTo>
                    <a:pt x="650851" y="211432"/>
                  </a:moveTo>
                  <a:cubicBezTo>
                    <a:pt x="608022" y="211432"/>
                    <a:pt x="566206" y="214506"/>
                    <a:pt x="525820" y="220360"/>
                  </a:cubicBezTo>
                  <a:lnTo>
                    <a:pt x="516246" y="222465"/>
                  </a:lnTo>
                  <a:lnTo>
                    <a:pt x="505805" y="257811"/>
                  </a:lnTo>
                  <a:cubicBezTo>
                    <a:pt x="492471" y="311215"/>
                    <a:pt x="481799" y="372151"/>
                    <a:pt x="474461" y="438397"/>
                  </a:cubicBezTo>
                  <a:lnTo>
                    <a:pt x="474380" y="439383"/>
                  </a:lnTo>
                  <a:lnTo>
                    <a:pt x="519682" y="434632"/>
                  </a:lnTo>
                  <a:cubicBezTo>
                    <a:pt x="562051" y="431703"/>
                    <a:pt x="605919" y="430164"/>
                    <a:pt x="650851" y="430164"/>
                  </a:cubicBezTo>
                  <a:cubicBezTo>
                    <a:pt x="695783" y="430164"/>
                    <a:pt x="739652" y="431703"/>
                    <a:pt x="782020" y="434632"/>
                  </a:cubicBezTo>
                  <a:lnTo>
                    <a:pt x="825714" y="439214"/>
                  </a:lnTo>
                  <a:lnTo>
                    <a:pt x="825648" y="438397"/>
                  </a:lnTo>
                  <a:cubicBezTo>
                    <a:pt x="818309" y="372151"/>
                    <a:pt x="807637" y="311215"/>
                    <a:pt x="794304" y="257811"/>
                  </a:cubicBezTo>
                  <a:lnTo>
                    <a:pt x="783752" y="222090"/>
                  </a:lnTo>
                  <a:lnTo>
                    <a:pt x="775882" y="220360"/>
                  </a:lnTo>
                  <a:cubicBezTo>
                    <a:pt x="735496" y="214506"/>
                    <a:pt x="693681" y="211432"/>
                    <a:pt x="650851" y="211432"/>
                  </a:cubicBezTo>
                  <a:close/>
                  <a:moveTo>
                    <a:pt x="874263" y="81608"/>
                  </a:moveTo>
                  <a:lnTo>
                    <a:pt x="913563" y="111155"/>
                  </a:lnTo>
                  <a:cubicBezTo>
                    <a:pt x="944810" y="140396"/>
                    <a:pt x="973381" y="174706"/>
                    <a:pt x="998662" y="213234"/>
                  </a:cubicBezTo>
                  <a:lnTo>
                    <a:pt x="1027038" y="268544"/>
                  </a:lnTo>
                  <a:lnTo>
                    <a:pt x="1111072" y="318599"/>
                  </a:lnTo>
                  <a:cubicBezTo>
                    <a:pt x="1140517" y="339857"/>
                    <a:pt x="1167154" y="363142"/>
                    <a:pt x="1190547" y="388139"/>
                  </a:cubicBezTo>
                  <a:lnTo>
                    <a:pt x="1219431" y="426557"/>
                  </a:lnTo>
                  <a:lnTo>
                    <a:pt x="1203142" y="385216"/>
                  </a:lnTo>
                  <a:cubicBezTo>
                    <a:pt x="1138607" y="251285"/>
                    <a:pt x="1026790" y="144424"/>
                    <a:pt x="889346" y="86290"/>
                  </a:cubicBezTo>
                  <a:close/>
                  <a:moveTo>
                    <a:pt x="427439" y="81608"/>
                  </a:moveTo>
                  <a:lnTo>
                    <a:pt x="412356" y="86290"/>
                  </a:lnTo>
                  <a:cubicBezTo>
                    <a:pt x="274912" y="144424"/>
                    <a:pt x="163095" y="251285"/>
                    <a:pt x="98560" y="385216"/>
                  </a:cubicBezTo>
                  <a:lnTo>
                    <a:pt x="82271" y="426557"/>
                  </a:lnTo>
                  <a:lnTo>
                    <a:pt x="111155" y="388139"/>
                  </a:lnTo>
                  <a:cubicBezTo>
                    <a:pt x="134548" y="363142"/>
                    <a:pt x="161185" y="339857"/>
                    <a:pt x="190630" y="318599"/>
                  </a:cubicBezTo>
                  <a:lnTo>
                    <a:pt x="274664" y="268544"/>
                  </a:lnTo>
                  <a:lnTo>
                    <a:pt x="303041" y="213234"/>
                  </a:lnTo>
                  <a:cubicBezTo>
                    <a:pt x="328321" y="174706"/>
                    <a:pt x="356892" y="140396"/>
                    <a:pt x="388139" y="111155"/>
                  </a:cubicBezTo>
                  <a:close/>
                  <a:moveTo>
                    <a:pt x="569718" y="46319"/>
                  </a:moveTo>
                  <a:lnTo>
                    <a:pt x="550421" y="48264"/>
                  </a:lnTo>
                  <a:lnTo>
                    <a:pt x="479810" y="79211"/>
                  </a:lnTo>
                  <a:cubicBezTo>
                    <a:pt x="420667" y="114529"/>
                    <a:pt x="368141" y="167608"/>
                    <a:pt x="325586" y="233712"/>
                  </a:cubicBezTo>
                  <a:lnTo>
                    <a:pt x="316780" y="249536"/>
                  </a:lnTo>
                  <a:lnTo>
                    <a:pt x="397511" y="217901"/>
                  </a:lnTo>
                  <a:lnTo>
                    <a:pt x="493236" y="196448"/>
                  </a:lnTo>
                  <a:lnTo>
                    <a:pt x="510184" y="148623"/>
                  </a:lnTo>
                  <a:cubicBezTo>
                    <a:pt x="526474" y="108831"/>
                    <a:pt x="544733" y="75848"/>
                    <a:pt x="564463" y="51147"/>
                  </a:cubicBezTo>
                  <a:close/>
                  <a:moveTo>
                    <a:pt x="730194" y="46139"/>
                  </a:moveTo>
                  <a:lnTo>
                    <a:pt x="735645" y="51147"/>
                  </a:lnTo>
                  <a:cubicBezTo>
                    <a:pt x="755376" y="75848"/>
                    <a:pt x="773635" y="108831"/>
                    <a:pt x="789925" y="148623"/>
                  </a:cubicBezTo>
                  <a:lnTo>
                    <a:pt x="806735" y="196060"/>
                  </a:lnTo>
                  <a:lnTo>
                    <a:pt x="904192" y="217901"/>
                  </a:lnTo>
                  <a:lnTo>
                    <a:pt x="984923" y="249536"/>
                  </a:lnTo>
                  <a:lnTo>
                    <a:pt x="976117" y="233712"/>
                  </a:lnTo>
                  <a:cubicBezTo>
                    <a:pt x="933562" y="167608"/>
                    <a:pt x="881036" y="114529"/>
                    <a:pt x="821893" y="79211"/>
                  </a:cubicBezTo>
                  <a:lnTo>
                    <a:pt x="751281" y="48264"/>
                  </a:lnTo>
                  <a:close/>
                  <a:moveTo>
                    <a:pt x="650851" y="38140"/>
                  </a:moveTo>
                  <a:lnTo>
                    <a:pt x="627390" y="40505"/>
                  </a:lnTo>
                  <a:lnTo>
                    <a:pt x="612380" y="45507"/>
                  </a:lnTo>
                  <a:cubicBezTo>
                    <a:pt x="580436" y="67113"/>
                    <a:pt x="551460" y="115651"/>
                    <a:pt x="527718" y="183629"/>
                  </a:cubicBezTo>
                  <a:lnTo>
                    <a:pt x="525814" y="190075"/>
                  </a:lnTo>
                  <a:lnTo>
                    <a:pt x="650851" y="180975"/>
                  </a:lnTo>
                  <a:lnTo>
                    <a:pt x="774260" y="189957"/>
                  </a:lnTo>
                  <a:lnTo>
                    <a:pt x="772390" y="183629"/>
                  </a:lnTo>
                  <a:cubicBezTo>
                    <a:pt x="748648" y="115651"/>
                    <a:pt x="719672" y="67113"/>
                    <a:pt x="687728" y="45507"/>
                  </a:cubicBezTo>
                  <a:lnTo>
                    <a:pt x="672027" y="40275"/>
                  </a:lnTo>
                  <a:close/>
                  <a:moveTo>
                    <a:pt x="650054" y="0"/>
                  </a:moveTo>
                  <a:lnTo>
                    <a:pt x="650256" y="60"/>
                  </a:lnTo>
                  <a:lnTo>
                    <a:pt x="650851" y="0"/>
                  </a:lnTo>
                  <a:cubicBezTo>
                    <a:pt x="965374" y="0"/>
                    <a:pt x="1227790" y="223100"/>
                    <a:pt x="1288479" y="519682"/>
                  </a:cubicBezTo>
                  <a:lnTo>
                    <a:pt x="1301581" y="649648"/>
                  </a:lnTo>
                  <a:lnTo>
                    <a:pt x="1301702" y="650054"/>
                  </a:lnTo>
                  <a:lnTo>
                    <a:pt x="1301642" y="650256"/>
                  </a:lnTo>
                  <a:lnTo>
                    <a:pt x="1301702" y="650851"/>
                  </a:lnTo>
                  <a:cubicBezTo>
                    <a:pt x="1301702" y="1010306"/>
                    <a:pt x="1010306" y="1301702"/>
                    <a:pt x="650851" y="1301702"/>
                  </a:cubicBezTo>
                  <a:lnTo>
                    <a:pt x="650256" y="1301642"/>
                  </a:lnTo>
                  <a:lnTo>
                    <a:pt x="650054" y="1301702"/>
                  </a:lnTo>
                  <a:lnTo>
                    <a:pt x="649648" y="1301581"/>
                  </a:lnTo>
                  <a:lnTo>
                    <a:pt x="519682" y="1288479"/>
                  </a:lnTo>
                  <a:cubicBezTo>
                    <a:pt x="223100" y="1227790"/>
                    <a:pt x="0" y="965374"/>
                    <a:pt x="0" y="650851"/>
                  </a:cubicBezTo>
                  <a:lnTo>
                    <a:pt x="55" y="650236"/>
                  </a:lnTo>
                  <a:lnTo>
                    <a:pt x="0" y="650054"/>
                  </a:lnTo>
                  <a:lnTo>
                    <a:pt x="100" y="649720"/>
                  </a:lnTo>
                  <a:lnTo>
                    <a:pt x="10166" y="535640"/>
                  </a:lnTo>
                  <a:cubicBezTo>
                    <a:pt x="56923" y="273876"/>
                    <a:pt x="260173" y="66327"/>
                    <a:pt x="519682" y="13223"/>
                  </a:cubicBezTo>
                  <a:lnTo>
                    <a:pt x="649648" y="122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稲妻 78">
              <a:extLst>
                <a:ext uri="{FF2B5EF4-FFF2-40B4-BE49-F238E27FC236}">
                  <a16:creationId xmlns:a16="http://schemas.microsoft.com/office/drawing/2014/main" id="{641FC154-645C-4B43-8B0E-23AE9780904D}"/>
                </a:ext>
              </a:extLst>
            </p:cNvPr>
            <p:cNvSpPr/>
            <p:nvPr/>
          </p:nvSpPr>
          <p:spPr>
            <a:xfrm>
              <a:off x="4690681" y="5000510"/>
              <a:ext cx="347136" cy="347136"/>
            </a:xfrm>
            <a:prstGeom prst="lightningBolt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D51CDD46-C2C1-4228-BDF7-814D799E0372}"/>
              </a:ext>
            </a:extLst>
          </p:cNvPr>
          <p:cNvGrpSpPr/>
          <p:nvPr/>
        </p:nvGrpSpPr>
        <p:grpSpPr>
          <a:xfrm>
            <a:off x="829905" y="3878546"/>
            <a:ext cx="2458588" cy="2458588"/>
            <a:chOff x="829905" y="3878546"/>
            <a:chExt cx="2458588" cy="2458588"/>
          </a:xfrm>
        </p:grpSpPr>
        <p:sp>
          <p:nvSpPr>
            <p:cNvPr id="80" name="楕円 79">
              <a:extLst>
                <a:ext uri="{FF2B5EF4-FFF2-40B4-BE49-F238E27FC236}">
                  <a16:creationId xmlns:a16="http://schemas.microsoft.com/office/drawing/2014/main" id="{F0121DB3-719C-4888-B12A-2E4B8E5E3C47}"/>
                </a:ext>
              </a:extLst>
            </p:cNvPr>
            <p:cNvSpPr/>
            <p:nvPr/>
          </p:nvSpPr>
          <p:spPr bwMode="auto">
            <a:xfrm>
              <a:off x="829905" y="3878546"/>
              <a:ext cx="2458588" cy="2458588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89" name="グループ化 88">
              <a:extLst>
                <a:ext uri="{FF2B5EF4-FFF2-40B4-BE49-F238E27FC236}">
                  <a16:creationId xmlns:a16="http://schemas.microsoft.com/office/drawing/2014/main" id="{62590F04-4E92-4772-B9DA-9DEA0750BA44}"/>
                </a:ext>
              </a:extLst>
            </p:cNvPr>
            <p:cNvGrpSpPr/>
            <p:nvPr/>
          </p:nvGrpSpPr>
          <p:grpSpPr>
            <a:xfrm>
              <a:off x="1548843" y="4166339"/>
              <a:ext cx="1020711" cy="1928179"/>
              <a:chOff x="1548843" y="4166339"/>
              <a:chExt cx="1020711" cy="1928179"/>
            </a:xfrm>
          </p:grpSpPr>
          <p:grpSp>
            <p:nvGrpSpPr>
              <p:cNvPr id="81" name="グループ化 80">
                <a:extLst>
                  <a:ext uri="{FF2B5EF4-FFF2-40B4-BE49-F238E27FC236}">
                    <a16:creationId xmlns:a16="http://schemas.microsoft.com/office/drawing/2014/main" id="{FF7DE333-C33E-44E9-B802-2A933EAAF66C}"/>
                  </a:ext>
                </a:extLst>
              </p:cNvPr>
              <p:cNvGrpSpPr/>
              <p:nvPr/>
            </p:nvGrpSpPr>
            <p:grpSpPr>
              <a:xfrm>
                <a:off x="1548843" y="4166339"/>
                <a:ext cx="1020711" cy="1928179"/>
                <a:chOff x="4400017" y="-202890"/>
                <a:chExt cx="1804684" cy="3409148"/>
              </a:xfrm>
            </p:grpSpPr>
            <p:sp>
              <p:nvSpPr>
                <p:cNvPr id="82" name="四角形: 角を丸くする 81">
                  <a:extLst>
                    <a:ext uri="{FF2B5EF4-FFF2-40B4-BE49-F238E27FC236}">
                      <a16:creationId xmlns:a16="http://schemas.microsoft.com/office/drawing/2014/main" id="{F3BF3A95-FA7E-45B7-B3FE-03A4ED385DDA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3597785" y="599342"/>
                  <a:ext cx="3409148" cy="1804684"/>
                </a:xfrm>
                <a:prstGeom prst="roundRect">
                  <a:avLst>
                    <a:gd name="adj" fmla="val 4151"/>
                  </a:avLst>
                </a:pr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" name="四角形: 角を丸くする 82">
                  <a:extLst>
                    <a:ext uri="{FF2B5EF4-FFF2-40B4-BE49-F238E27FC236}">
                      <a16:creationId xmlns:a16="http://schemas.microsoft.com/office/drawing/2014/main" id="{C0F02295-4895-4E72-A8EE-117FA5619327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3785498" y="697332"/>
                  <a:ext cx="3033722" cy="1612718"/>
                </a:xfrm>
                <a:prstGeom prst="roundRect">
                  <a:avLst>
                    <a:gd name="adj" fmla="val 667"/>
                  </a:avLst>
                </a:prstGeom>
                <a:solidFill>
                  <a:schemeClr val="bg2">
                    <a:lumMod val="25000"/>
                  </a:schemeClr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3709B32E-1FEC-4AFC-A266-BF0BC3DC8BEE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5521677" y="55749"/>
                  <a:ext cx="524535" cy="524535"/>
                </a:xfrm>
                <a:custGeom>
                  <a:avLst/>
                  <a:gdLst>
                    <a:gd name="connsiteX0" fmla="*/ 229564 w 524535"/>
                    <a:gd name="connsiteY0" fmla="*/ 0 h 524535"/>
                    <a:gd name="connsiteX1" fmla="*/ 397347 w 524535"/>
                    <a:gd name="connsiteY1" fmla="*/ 0 h 524535"/>
                    <a:gd name="connsiteX2" fmla="*/ 524535 w 524535"/>
                    <a:gd name="connsiteY2" fmla="*/ 127188 h 524535"/>
                    <a:gd name="connsiteX3" fmla="*/ 524535 w 524535"/>
                    <a:gd name="connsiteY3" fmla="*/ 294972 h 524535"/>
                    <a:gd name="connsiteX4" fmla="*/ 0 w 524535"/>
                    <a:gd name="connsiteY4" fmla="*/ 0 h 524535"/>
                    <a:gd name="connsiteX5" fmla="*/ 164907 w 524535"/>
                    <a:gd name="connsiteY5" fmla="*/ 0 h 524535"/>
                    <a:gd name="connsiteX6" fmla="*/ 524535 w 524535"/>
                    <a:gd name="connsiteY6" fmla="*/ 359628 h 524535"/>
                    <a:gd name="connsiteX7" fmla="*/ 524535 w 524535"/>
                    <a:gd name="connsiteY7" fmla="*/ 524535 h 5245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24535" h="524535">
                      <a:moveTo>
                        <a:pt x="229564" y="0"/>
                      </a:moveTo>
                      <a:lnTo>
                        <a:pt x="397347" y="0"/>
                      </a:lnTo>
                      <a:lnTo>
                        <a:pt x="524535" y="127188"/>
                      </a:lnTo>
                      <a:lnTo>
                        <a:pt x="524535" y="294972"/>
                      </a:lnTo>
                      <a:close/>
                      <a:moveTo>
                        <a:pt x="0" y="0"/>
                      </a:moveTo>
                      <a:lnTo>
                        <a:pt x="164907" y="0"/>
                      </a:lnTo>
                      <a:lnTo>
                        <a:pt x="524535" y="359628"/>
                      </a:lnTo>
                      <a:lnTo>
                        <a:pt x="524535" y="524535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" name="楕円 84">
                  <a:extLst>
                    <a:ext uri="{FF2B5EF4-FFF2-40B4-BE49-F238E27FC236}">
                      <a16:creationId xmlns:a16="http://schemas.microsoft.com/office/drawing/2014/main" id="{4D754680-4F01-4812-B983-DCB8C2F743FA}"/>
                    </a:ext>
                  </a:extLst>
                </p:cNvPr>
                <p:cNvSpPr/>
                <p:nvPr/>
              </p:nvSpPr>
              <p:spPr bwMode="auto">
                <a:xfrm rot="5400000" flipH="1">
                  <a:off x="5304397" y="3065321"/>
                  <a:ext cx="95950" cy="95950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B4D247A0-CD6B-4264-AEA7-35F5891AD350}"/>
                  </a:ext>
                </a:extLst>
              </p:cNvPr>
              <p:cNvSpPr/>
              <p:nvPr/>
            </p:nvSpPr>
            <p:spPr>
              <a:xfrm rot="10800000">
                <a:off x="1745112" y="4943755"/>
                <a:ext cx="654607" cy="119341"/>
              </a:xfrm>
              <a:custGeom>
                <a:avLst/>
                <a:gdLst>
                  <a:gd name="connsiteX0" fmla="*/ 238682 w 654607"/>
                  <a:gd name="connsiteY0" fmla="*/ 119341 h 119341"/>
                  <a:gd name="connsiteX1" fmla="*/ 179012 w 654607"/>
                  <a:gd name="connsiteY1" fmla="*/ 119341 h 119341"/>
                  <a:gd name="connsiteX2" fmla="*/ 119341 w 654607"/>
                  <a:gd name="connsiteY2" fmla="*/ 59670 h 119341"/>
                  <a:gd name="connsiteX3" fmla="*/ 59670 w 654607"/>
                  <a:gd name="connsiteY3" fmla="*/ 119341 h 119341"/>
                  <a:gd name="connsiteX4" fmla="*/ 0 w 654607"/>
                  <a:gd name="connsiteY4" fmla="*/ 119341 h 119341"/>
                  <a:gd name="connsiteX5" fmla="*/ 119341 w 654607"/>
                  <a:gd name="connsiteY5" fmla="*/ 0 h 119341"/>
                  <a:gd name="connsiteX6" fmla="*/ 238682 w 654607"/>
                  <a:gd name="connsiteY6" fmla="*/ 119341 h 119341"/>
                  <a:gd name="connsiteX7" fmla="*/ 654607 w 654607"/>
                  <a:gd name="connsiteY7" fmla="*/ 119341 h 119341"/>
                  <a:gd name="connsiteX8" fmla="*/ 594937 w 654607"/>
                  <a:gd name="connsiteY8" fmla="*/ 119341 h 119341"/>
                  <a:gd name="connsiteX9" fmla="*/ 535266 w 654607"/>
                  <a:gd name="connsiteY9" fmla="*/ 59670 h 119341"/>
                  <a:gd name="connsiteX10" fmla="*/ 475595 w 654607"/>
                  <a:gd name="connsiteY10" fmla="*/ 119341 h 119341"/>
                  <a:gd name="connsiteX11" fmla="*/ 415925 w 654607"/>
                  <a:gd name="connsiteY11" fmla="*/ 119341 h 119341"/>
                  <a:gd name="connsiteX12" fmla="*/ 535266 w 654607"/>
                  <a:gd name="connsiteY12" fmla="*/ 0 h 119341"/>
                  <a:gd name="connsiteX13" fmla="*/ 654607 w 654607"/>
                  <a:gd name="connsiteY13" fmla="*/ 119341 h 119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654607" h="119341">
                    <a:moveTo>
                      <a:pt x="238682" y="119341"/>
                    </a:moveTo>
                    <a:lnTo>
                      <a:pt x="179012" y="119341"/>
                    </a:lnTo>
                    <a:cubicBezTo>
                      <a:pt x="179012" y="86386"/>
                      <a:pt x="152296" y="59670"/>
                      <a:pt x="119341" y="59670"/>
                    </a:cubicBezTo>
                    <a:cubicBezTo>
                      <a:pt x="86386" y="59670"/>
                      <a:pt x="59670" y="86386"/>
                      <a:pt x="59670" y="119341"/>
                    </a:cubicBezTo>
                    <a:lnTo>
                      <a:pt x="0" y="119341"/>
                    </a:lnTo>
                    <a:cubicBezTo>
                      <a:pt x="0" y="53431"/>
                      <a:pt x="53431" y="0"/>
                      <a:pt x="119341" y="0"/>
                    </a:cubicBezTo>
                    <a:cubicBezTo>
                      <a:pt x="185251" y="0"/>
                      <a:pt x="238682" y="53431"/>
                      <a:pt x="238682" y="119341"/>
                    </a:cubicBezTo>
                    <a:close/>
                    <a:moveTo>
                      <a:pt x="654607" y="119341"/>
                    </a:moveTo>
                    <a:lnTo>
                      <a:pt x="594937" y="119341"/>
                    </a:lnTo>
                    <a:cubicBezTo>
                      <a:pt x="594937" y="86386"/>
                      <a:pt x="568221" y="59670"/>
                      <a:pt x="535266" y="59670"/>
                    </a:cubicBezTo>
                    <a:cubicBezTo>
                      <a:pt x="502311" y="59670"/>
                      <a:pt x="475595" y="86386"/>
                      <a:pt x="475595" y="119341"/>
                    </a:cubicBezTo>
                    <a:lnTo>
                      <a:pt x="415925" y="119341"/>
                    </a:lnTo>
                    <a:cubicBezTo>
                      <a:pt x="415925" y="53431"/>
                      <a:pt x="469356" y="0"/>
                      <a:pt x="535266" y="0"/>
                    </a:cubicBezTo>
                    <a:cubicBezTo>
                      <a:pt x="601176" y="0"/>
                      <a:pt x="654607" y="53431"/>
                      <a:pt x="654607" y="11934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C11066DA-23AF-482B-AE9C-9F28885983E5}"/>
              </a:ext>
            </a:extLst>
          </p:cNvPr>
          <p:cNvSpPr txBox="1"/>
          <p:nvPr/>
        </p:nvSpPr>
        <p:spPr>
          <a:xfrm>
            <a:off x="665321" y="6444437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画面真っ暗／電源入らず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60F81BE3-EF12-4B63-9F86-BB0FBD4EEF59}"/>
              </a:ext>
            </a:extLst>
          </p:cNvPr>
          <p:cNvSpPr txBox="1"/>
          <p:nvPr/>
        </p:nvSpPr>
        <p:spPr>
          <a:xfrm>
            <a:off x="3569618" y="6417970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ネットワークエラー</a:t>
            </a: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F5233125-B57F-40F9-8B6D-7027D0A19A9D}"/>
              </a:ext>
            </a:extLst>
          </p:cNvPr>
          <p:cNvSpPr txBox="1"/>
          <p:nvPr/>
        </p:nvSpPr>
        <p:spPr>
          <a:xfrm>
            <a:off x="3606929" y="3529332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下敷き</a:t>
            </a:r>
          </a:p>
        </p:txBody>
      </p: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AF30724A-84C2-4A31-A3AC-F23DCCCC0A7B}"/>
              </a:ext>
            </a:extLst>
          </p:cNvPr>
          <p:cNvSpPr txBox="1"/>
          <p:nvPr/>
        </p:nvSpPr>
        <p:spPr>
          <a:xfrm>
            <a:off x="6574415" y="3529332"/>
            <a:ext cx="268816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sz="2400" b="0" i="0" u="none" strike="noStrike" cap="none" spc="0" normalizeH="0" baseline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lang="ja-JP" altLang="en-US" sz="1050" dirty="0"/>
              <a:t>紛失</a:t>
            </a:r>
          </a:p>
        </p:txBody>
      </p:sp>
      <p:grpSp>
        <p:nvGrpSpPr>
          <p:cNvPr id="128" name="グループ化 127">
            <a:extLst>
              <a:ext uri="{FF2B5EF4-FFF2-40B4-BE49-F238E27FC236}">
                <a16:creationId xmlns:a16="http://schemas.microsoft.com/office/drawing/2014/main" id="{3248A1F3-64C3-4EBD-B206-B743C7C8C8A3}"/>
              </a:ext>
            </a:extLst>
          </p:cNvPr>
          <p:cNvGrpSpPr/>
          <p:nvPr/>
        </p:nvGrpSpPr>
        <p:grpSpPr>
          <a:xfrm>
            <a:off x="3734657" y="970412"/>
            <a:ext cx="2458588" cy="2458588"/>
            <a:chOff x="3734657" y="970412"/>
            <a:chExt cx="2458588" cy="2458588"/>
          </a:xfrm>
        </p:grpSpPr>
        <p:sp>
          <p:nvSpPr>
            <p:cNvPr id="113" name="楕円 112">
              <a:extLst>
                <a:ext uri="{FF2B5EF4-FFF2-40B4-BE49-F238E27FC236}">
                  <a16:creationId xmlns:a16="http://schemas.microsoft.com/office/drawing/2014/main" id="{BA88E635-C91D-4864-A875-A2419A422D12}"/>
                </a:ext>
              </a:extLst>
            </p:cNvPr>
            <p:cNvSpPr/>
            <p:nvPr/>
          </p:nvSpPr>
          <p:spPr bwMode="auto">
            <a:xfrm>
              <a:off x="3734657" y="970412"/>
              <a:ext cx="2458588" cy="2458588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1" name="グループ化 110">
              <a:extLst>
                <a:ext uri="{FF2B5EF4-FFF2-40B4-BE49-F238E27FC236}">
                  <a16:creationId xmlns:a16="http://schemas.microsoft.com/office/drawing/2014/main" id="{66177F37-8CDE-4BC4-B06C-0D3701CC58D1}"/>
                </a:ext>
              </a:extLst>
            </p:cNvPr>
            <p:cNvGrpSpPr/>
            <p:nvPr/>
          </p:nvGrpSpPr>
          <p:grpSpPr>
            <a:xfrm>
              <a:off x="4102667" y="1071064"/>
              <a:ext cx="1555672" cy="2066398"/>
              <a:chOff x="4135516" y="935875"/>
              <a:chExt cx="1745142" cy="2318071"/>
            </a:xfrm>
          </p:grpSpPr>
          <p:sp>
            <p:nvSpPr>
              <p:cNvPr id="107" name="四角形: 上の 2 つの角を丸める 106">
                <a:extLst>
                  <a:ext uri="{FF2B5EF4-FFF2-40B4-BE49-F238E27FC236}">
                    <a16:creationId xmlns:a16="http://schemas.microsoft.com/office/drawing/2014/main" id="{E60BC4F6-3FC1-4754-A196-78A6F81EBBF9}"/>
                  </a:ext>
                </a:extLst>
              </p:cNvPr>
              <p:cNvSpPr/>
              <p:nvPr/>
            </p:nvSpPr>
            <p:spPr>
              <a:xfrm>
                <a:off x="4690681" y="2654187"/>
                <a:ext cx="1189977" cy="594679"/>
              </a:xfrm>
              <a:prstGeom prst="round2SameRect">
                <a:avLst/>
              </a:pr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" name="グループ化 3">
                <a:extLst>
                  <a:ext uri="{FF2B5EF4-FFF2-40B4-BE49-F238E27FC236}">
                    <a16:creationId xmlns:a16="http://schemas.microsoft.com/office/drawing/2014/main" id="{B2642DFE-5B5D-493A-89BA-DC75871AB153}"/>
                  </a:ext>
                </a:extLst>
              </p:cNvPr>
              <p:cNvGrpSpPr/>
              <p:nvPr/>
            </p:nvGrpSpPr>
            <p:grpSpPr>
              <a:xfrm>
                <a:off x="4899266" y="2700030"/>
                <a:ext cx="541670" cy="180556"/>
                <a:chOff x="4445072" y="2627554"/>
                <a:chExt cx="2147034" cy="715678"/>
              </a:xfrm>
            </p:grpSpPr>
            <p:sp>
              <p:nvSpPr>
                <p:cNvPr id="6" name="台形 5">
                  <a:extLst>
                    <a:ext uri="{FF2B5EF4-FFF2-40B4-BE49-F238E27FC236}">
                      <a16:creationId xmlns:a16="http://schemas.microsoft.com/office/drawing/2014/main" id="{BADB5CD7-7C58-4E90-AFC9-9F974B25CB51}"/>
                    </a:ext>
                  </a:extLst>
                </p:cNvPr>
                <p:cNvSpPr/>
                <p:nvPr/>
              </p:nvSpPr>
              <p:spPr bwMode="auto">
                <a:xfrm>
                  <a:off x="4445072" y="2627554"/>
                  <a:ext cx="2147034" cy="609651"/>
                </a:xfrm>
                <a:prstGeom prst="trapezoid">
                  <a:avLst>
                    <a:gd name="adj" fmla="val 36218"/>
                  </a:avLst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" name="台形 6">
                  <a:extLst>
                    <a:ext uri="{FF2B5EF4-FFF2-40B4-BE49-F238E27FC236}">
                      <a16:creationId xmlns:a16="http://schemas.microsoft.com/office/drawing/2014/main" id="{A3CC23A8-A765-45C7-AD5F-B6113127BD40}"/>
                    </a:ext>
                  </a:extLst>
                </p:cNvPr>
                <p:cNvSpPr/>
                <p:nvPr/>
              </p:nvSpPr>
              <p:spPr bwMode="auto">
                <a:xfrm>
                  <a:off x="4575720" y="2646572"/>
                  <a:ext cx="1908177" cy="556656"/>
                </a:xfrm>
                <a:prstGeom prst="trapezoid">
                  <a:avLst>
                    <a:gd name="adj" fmla="val 36218"/>
                  </a:avLst>
                </a:prstGeom>
                <a:solidFill>
                  <a:srgbClr val="00B0F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" name="楕円 7">
                  <a:extLst>
                    <a:ext uri="{FF2B5EF4-FFF2-40B4-BE49-F238E27FC236}">
                      <a16:creationId xmlns:a16="http://schemas.microsoft.com/office/drawing/2014/main" id="{640D4B8B-2A17-40DA-B395-C9B84F859F59}"/>
                    </a:ext>
                  </a:extLst>
                </p:cNvPr>
                <p:cNvSpPr/>
                <p:nvPr/>
              </p:nvSpPr>
              <p:spPr bwMode="auto">
                <a:xfrm>
                  <a:off x="4600965" y="2859887"/>
                  <a:ext cx="64377" cy="4800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" name="フリーフォーム: 図形 8">
                  <a:extLst>
                    <a:ext uri="{FF2B5EF4-FFF2-40B4-BE49-F238E27FC236}">
                      <a16:creationId xmlns:a16="http://schemas.microsoft.com/office/drawing/2014/main" id="{D5FD1E7D-2F8A-4131-AF97-B62D8DB8321C}"/>
                    </a:ext>
                  </a:extLst>
                </p:cNvPr>
                <p:cNvSpPr/>
                <p:nvPr/>
              </p:nvSpPr>
              <p:spPr bwMode="auto">
                <a:xfrm>
                  <a:off x="6029628" y="2674550"/>
                  <a:ext cx="297190" cy="171582"/>
                </a:xfrm>
                <a:custGeom>
                  <a:avLst/>
                  <a:gdLst>
                    <a:gd name="connsiteX0" fmla="*/ 383619 w 881129"/>
                    <a:gd name="connsiteY0" fmla="*/ 0 h 508720"/>
                    <a:gd name="connsiteX1" fmla="*/ 571699 w 881129"/>
                    <a:gd name="connsiteY1" fmla="*/ 0 h 508720"/>
                    <a:gd name="connsiteX2" fmla="*/ 729978 w 881129"/>
                    <a:gd name="connsiteY2" fmla="*/ 91383 h 508720"/>
                    <a:gd name="connsiteX3" fmla="*/ 779705 w 881129"/>
                    <a:gd name="connsiteY3" fmla="*/ 228681 h 508720"/>
                    <a:gd name="connsiteX4" fmla="*/ 0 w 881129"/>
                    <a:gd name="connsiteY4" fmla="*/ 0 h 508720"/>
                    <a:gd name="connsiteX5" fmla="*/ 295228 w 881129"/>
                    <a:gd name="connsiteY5" fmla="*/ 0 h 508720"/>
                    <a:gd name="connsiteX6" fmla="*/ 803074 w 881129"/>
                    <a:gd name="connsiteY6" fmla="*/ 293205 h 508720"/>
                    <a:gd name="connsiteX7" fmla="*/ 881129 w 881129"/>
                    <a:gd name="connsiteY7" fmla="*/ 508720 h 5087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881129" h="508720">
                      <a:moveTo>
                        <a:pt x="383619" y="0"/>
                      </a:moveTo>
                      <a:lnTo>
                        <a:pt x="571699" y="0"/>
                      </a:lnTo>
                      <a:lnTo>
                        <a:pt x="729978" y="91383"/>
                      </a:lnTo>
                      <a:lnTo>
                        <a:pt x="779705" y="228681"/>
                      </a:lnTo>
                      <a:close/>
                      <a:moveTo>
                        <a:pt x="0" y="0"/>
                      </a:moveTo>
                      <a:lnTo>
                        <a:pt x="295228" y="0"/>
                      </a:lnTo>
                      <a:lnTo>
                        <a:pt x="803074" y="293205"/>
                      </a:lnTo>
                      <a:lnTo>
                        <a:pt x="881129" y="508720"/>
                      </a:lnTo>
                      <a:close/>
                    </a:path>
                  </a:pathLst>
                </a:custGeom>
                <a:solidFill>
                  <a:schemeClr val="accent5">
                    <a:lumMod val="20000"/>
                    <a:lumOff val="80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" name="楕円 9">
                  <a:extLst>
                    <a:ext uri="{FF2B5EF4-FFF2-40B4-BE49-F238E27FC236}">
                      <a16:creationId xmlns:a16="http://schemas.microsoft.com/office/drawing/2014/main" id="{70143996-DDFE-4ABA-8619-A049D057292D}"/>
                    </a:ext>
                  </a:extLst>
                </p:cNvPr>
                <p:cNvSpPr/>
                <p:nvPr/>
              </p:nvSpPr>
              <p:spPr bwMode="auto">
                <a:xfrm>
                  <a:off x="5662573" y="2690418"/>
                  <a:ext cx="296262" cy="171582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" name="楕円 10">
                  <a:extLst>
                    <a:ext uri="{FF2B5EF4-FFF2-40B4-BE49-F238E27FC236}">
                      <a16:creationId xmlns:a16="http://schemas.microsoft.com/office/drawing/2014/main" id="{9D7E6CE1-CA58-42C5-A7D5-AB78FF82B002}"/>
                    </a:ext>
                  </a:extLst>
                </p:cNvPr>
                <p:cNvSpPr/>
                <p:nvPr/>
              </p:nvSpPr>
              <p:spPr bwMode="auto">
                <a:xfrm>
                  <a:off x="5639600" y="2932365"/>
                  <a:ext cx="342208" cy="198192"/>
                </a:xfrm>
                <a:prstGeom prst="ellipse">
                  <a:avLst/>
                </a:prstGeom>
                <a:solidFill>
                  <a:schemeClr val="bg1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楕円 11">
                  <a:extLst>
                    <a:ext uri="{FF2B5EF4-FFF2-40B4-BE49-F238E27FC236}">
                      <a16:creationId xmlns:a16="http://schemas.microsoft.com/office/drawing/2014/main" id="{9644AFDF-0772-4E0F-BA19-56DFE56F85B2}"/>
                    </a:ext>
                  </a:extLst>
                </p:cNvPr>
                <p:cNvSpPr/>
                <p:nvPr/>
              </p:nvSpPr>
              <p:spPr bwMode="auto">
                <a:xfrm>
                  <a:off x="5024022" y="2740433"/>
                  <a:ext cx="557308" cy="318386"/>
                </a:xfrm>
                <a:prstGeom prst="ellipse">
                  <a:avLst/>
                </a:prstGeom>
                <a:solidFill>
                  <a:srgbClr val="FF00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" name="楕円 12">
                  <a:extLst>
                    <a:ext uri="{FF2B5EF4-FFF2-40B4-BE49-F238E27FC236}">
                      <a16:creationId xmlns:a16="http://schemas.microsoft.com/office/drawing/2014/main" id="{A4ABBC4F-FF4B-488C-8271-E1CF137C71F9}"/>
                    </a:ext>
                  </a:extLst>
                </p:cNvPr>
                <p:cNvSpPr/>
                <p:nvPr/>
              </p:nvSpPr>
              <p:spPr bwMode="auto">
                <a:xfrm>
                  <a:off x="5783004" y="2751752"/>
                  <a:ext cx="55400" cy="32084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楕円 13">
                  <a:extLst>
                    <a:ext uri="{FF2B5EF4-FFF2-40B4-BE49-F238E27FC236}">
                      <a16:creationId xmlns:a16="http://schemas.microsoft.com/office/drawing/2014/main" id="{15B0FEA7-A13F-4B44-92D0-1612C378DB74}"/>
                    </a:ext>
                  </a:extLst>
                </p:cNvPr>
                <p:cNvSpPr/>
                <p:nvPr/>
              </p:nvSpPr>
              <p:spPr bwMode="auto">
                <a:xfrm>
                  <a:off x="5783005" y="3007004"/>
                  <a:ext cx="55399" cy="32084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" name="四角形: 上の 2 つの角を丸める 15">
                  <a:extLst>
                    <a:ext uri="{FF2B5EF4-FFF2-40B4-BE49-F238E27FC236}">
                      <a16:creationId xmlns:a16="http://schemas.microsoft.com/office/drawing/2014/main" id="{88DFFCA2-291E-46B3-A63E-748DC2AABED6}"/>
                    </a:ext>
                  </a:extLst>
                </p:cNvPr>
                <p:cNvSpPr/>
                <p:nvPr/>
              </p:nvSpPr>
              <p:spPr bwMode="auto">
                <a:xfrm>
                  <a:off x="4445072" y="3237206"/>
                  <a:ext cx="2147033" cy="106026"/>
                </a:xfrm>
                <a:prstGeom prst="round2SameRect">
                  <a:avLst>
                    <a:gd name="adj1" fmla="val 0"/>
                    <a:gd name="adj2" fmla="val 37626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85B97649-A4A3-4DEC-8644-EF1B93CB51FA}"/>
                  </a:ext>
                </a:extLst>
              </p:cNvPr>
              <p:cNvGrpSpPr/>
              <p:nvPr/>
            </p:nvGrpSpPr>
            <p:grpSpPr>
              <a:xfrm>
                <a:off x="4135516" y="935875"/>
                <a:ext cx="1026726" cy="2318071"/>
                <a:chOff x="-930439" y="-111363"/>
                <a:chExt cx="568479" cy="1283473"/>
              </a:xfrm>
            </p:grpSpPr>
            <p:grpSp>
              <p:nvGrpSpPr>
                <p:cNvPr id="95" name="グループ化 94">
                  <a:extLst>
                    <a:ext uri="{FF2B5EF4-FFF2-40B4-BE49-F238E27FC236}">
                      <a16:creationId xmlns:a16="http://schemas.microsoft.com/office/drawing/2014/main" id="{146CA516-0B93-48B8-8587-20F31F1DE312}"/>
                    </a:ext>
                  </a:extLst>
                </p:cNvPr>
                <p:cNvGrpSpPr/>
                <p:nvPr/>
              </p:nvGrpSpPr>
              <p:grpSpPr>
                <a:xfrm>
                  <a:off x="-807640" y="-111363"/>
                  <a:ext cx="445680" cy="1022119"/>
                  <a:chOff x="-2260104" y="4813127"/>
                  <a:chExt cx="915485" cy="2099569"/>
                </a:xfrm>
                <a:solidFill>
                  <a:schemeClr val="tx1"/>
                </a:solidFill>
              </p:grpSpPr>
              <p:sp>
                <p:nvSpPr>
                  <p:cNvPr id="101" name="楕円 100">
                    <a:extLst>
                      <a:ext uri="{FF2B5EF4-FFF2-40B4-BE49-F238E27FC236}">
                        <a16:creationId xmlns:a16="http://schemas.microsoft.com/office/drawing/2014/main" id="{9482EB90-64BD-4DE4-9C78-29FC19095192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2260104" y="4813127"/>
                    <a:ext cx="915485" cy="1057564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2" name="四角形: 角を丸くする 101">
                    <a:extLst>
                      <a:ext uri="{FF2B5EF4-FFF2-40B4-BE49-F238E27FC236}">
                        <a16:creationId xmlns:a16="http://schemas.microsoft.com/office/drawing/2014/main" id="{8748C419-FB54-49EB-AE2D-8E84AEBD1FCD}"/>
                      </a:ext>
                    </a:extLst>
                  </p:cNvPr>
                  <p:cNvSpPr/>
                  <p:nvPr/>
                </p:nvSpPr>
                <p:spPr bwMode="auto">
                  <a:xfrm rot="20700000" flipH="1">
                    <a:off x="-1967208" y="5888519"/>
                    <a:ext cx="500772" cy="102417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" name="台形 102">
                    <a:extLst>
                      <a:ext uri="{FF2B5EF4-FFF2-40B4-BE49-F238E27FC236}">
                        <a16:creationId xmlns:a16="http://schemas.microsoft.com/office/drawing/2014/main" id="{8A4D1488-BFA4-444F-A58C-BB2551C269FD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1925778" y="5808122"/>
                    <a:ext cx="254908" cy="278731"/>
                  </a:xfrm>
                  <a:prstGeom prst="trapezoid">
                    <a:avLst>
                      <a:gd name="adj" fmla="val 16563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B44F26C4-209C-40A7-ABCA-9F420A00FC18}"/>
                    </a:ext>
                  </a:extLst>
                </p:cNvPr>
                <p:cNvSpPr/>
                <p:nvPr/>
              </p:nvSpPr>
              <p:spPr bwMode="auto">
                <a:xfrm rot="14915225">
                  <a:off x="-881295" y="458894"/>
                  <a:ext cx="282345" cy="380633"/>
                </a:xfrm>
                <a:custGeom>
                  <a:avLst/>
                  <a:gdLst>
                    <a:gd name="connsiteX0" fmla="*/ 433296 w 434807"/>
                    <a:gd name="connsiteY0" fmla="*/ 490865 h 586168"/>
                    <a:gd name="connsiteX1" fmla="*/ 421245 w 434807"/>
                    <a:gd name="connsiteY1" fmla="*/ 550799 h 586168"/>
                    <a:gd name="connsiteX2" fmla="*/ 310410 w 434807"/>
                    <a:gd name="connsiteY2" fmla="*/ 572607 h 586168"/>
                    <a:gd name="connsiteX3" fmla="*/ 34190 w 434807"/>
                    <a:gd name="connsiteY3" fmla="*/ 387212 h 586168"/>
                    <a:gd name="connsiteX4" fmla="*/ 331 w 434807"/>
                    <a:gd name="connsiteY4" fmla="*/ 336311 h 586168"/>
                    <a:gd name="connsiteX5" fmla="*/ 278 w 434807"/>
                    <a:gd name="connsiteY5" fmla="*/ 310939 h 586168"/>
                    <a:gd name="connsiteX6" fmla="*/ 0 w 434807"/>
                    <a:gd name="connsiteY6" fmla="*/ 309562 h 586168"/>
                    <a:gd name="connsiteX7" fmla="*/ 0 w 434807"/>
                    <a:gd name="connsiteY7" fmla="*/ 79875 h 586168"/>
                    <a:gd name="connsiteX8" fmla="*/ 79875 w 434807"/>
                    <a:gd name="connsiteY8" fmla="*/ 0 h 586168"/>
                    <a:gd name="connsiteX9" fmla="*/ 159750 w 434807"/>
                    <a:gd name="connsiteY9" fmla="*/ 79875 h 586168"/>
                    <a:gd name="connsiteX10" fmla="*/ 159750 w 434807"/>
                    <a:gd name="connsiteY10" fmla="*/ 279090 h 586168"/>
                    <a:gd name="connsiteX11" fmla="*/ 399437 w 434807"/>
                    <a:gd name="connsiteY11" fmla="*/ 439964 h 586168"/>
                    <a:gd name="connsiteX12" fmla="*/ 433296 w 434807"/>
                    <a:gd name="connsiteY12" fmla="*/ 490865 h 5861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34807" h="586168">
                      <a:moveTo>
                        <a:pt x="433296" y="490865"/>
                      </a:moveTo>
                      <a:cubicBezTo>
                        <a:pt x="437243" y="510922"/>
                        <a:pt x="433538" y="532485"/>
                        <a:pt x="421245" y="550799"/>
                      </a:cubicBezTo>
                      <a:cubicBezTo>
                        <a:pt x="396661" y="587428"/>
                        <a:pt x="347039" y="597191"/>
                        <a:pt x="310410" y="572607"/>
                      </a:cubicBezTo>
                      <a:lnTo>
                        <a:pt x="34190" y="387212"/>
                      </a:lnTo>
                      <a:cubicBezTo>
                        <a:pt x="15875" y="374920"/>
                        <a:pt x="4278" y="356368"/>
                        <a:pt x="331" y="336311"/>
                      </a:cubicBezTo>
                      <a:lnTo>
                        <a:pt x="278" y="310939"/>
                      </a:lnTo>
                      <a:lnTo>
                        <a:pt x="0" y="309562"/>
                      </a:lnTo>
                      <a:lnTo>
                        <a:pt x="0" y="79875"/>
                      </a:lnTo>
                      <a:cubicBezTo>
                        <a:pt x="0" y="35761"/>
                        <a:pt x="35761" y="0"/>
                        <a:pt x="79875" y="0"/>
                      </a:cubicBezTo>
                      <a:cubicBezTo>
                        <a:pt x="123989" y="0"/>
                        <a:pt x="159750" y="35761"/>
                        <a:pt x="159750" y="79875"/>
                      </a:cubicBezTo>
                      <a:lnTo>
                        <a:pt x="159750" y="279090"/>
                      </a:lnTo>
                      <a:lnTo>
                        <a:pt x="399437" y="439964"/>
                      </a:lnTo>
                      <a:cubicBezTo>
                        <a:pt x="417751" y="452256"/>
                        <a:pt x="429350" y="470808"/>
                        <a:pt x="433296" y="490865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8" name="グループ化 97">
                  <a:extLst>
                    <a:ext uri="{FF2B5EF4-FFF2-40B4-BE49-F238E27FC236}">
                      <a16:creationId xmlns:a16="http://schemas.microsoft.com/office/drawing/2014/main" id="{F0B2CF25-D436-49C4-97BC-F56C5AC978EB}"/>
                    </a:ext>
                  </a:extLst>
                </p:cNvPr>
                <p:cNvGrpSpPr/>
                <p:nvPr/>
              </p:nvGrpSpPr>
              <p:grpSpPr>
                <a:xfrm>
                  <a:off x="-779161" y="831080"/>
                  <a:ext cx="273563" cy="341030"/>
                  <a:chOff x="6701388" y="5454932"/>
                  <a:chExt cx="273563" cy="341030"/>
                </a:xfrm>
              </p:grpSpPr>
              <p:sp>
                <p:nvSpPr>
                  <p:cNvPr id="99" name="台形 98">
                    <a:extLst>
                      <a:ext uri="{FF2B5EF4-FFF2-40B4-BE49-F238E27FC236}">
                        <a16:creationId xmlns:a16="http://schemas.microsoft.com/office/drawing/2014/main" id="{06D86C14-FF25-4B58-A6A9-88C4DD978719}"/>
                      </a:ext>
                    </a:extLst>
                  </p:cNvPr>
                  <p:cNvSpPr/>
                  <p:nvPr/>
                </p:nvSpPr>
                <p:spPr bwMode="auto">
                  <a:xfrm rot="10800000" flipH="1">
                    <a:off x="6701388" y="5541853"/>
                    <a:ext cx="116131" cy="254109"/>
                  </a:xfrm>
                  <a:prstGeom prst="trapezoid">
                    <a:avLst>
                      <a:gd name="adj" fmla="val 17868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  <p:sp>
                <p:nvSpPr>
                  <p:cNvPr id="100" name="台形 99">
                    <a:extLst>
                      <a:ext uri="{FF2B5EF4-FFF2-40B4-BE49-F238E27FC236}">
                        <a16:creationId xmlns:a16="http://schemas.microsoft.com/office/drawing/2014/main" id="{67914451-D671-45CD-98B5-EB18E0432114}"/>
                      </a:ext>
                    </a:extLst>
                  </p:cNvPr>
                  <p:cNvSpPr/>
                  <p:nvPr/>
                </p:nvSpPr>
                <p:spPr bwMode="auto">
                  <a:xfrm rot="14660006" flipH="1">
                    <a:off x="6773703" y="5387964"/>
                    <a:ext cx="134279" cy="268216"/>
                  </a:xfrm>
                  <a:prstGeom prst="trapezoid">
                    <a:avLst>
                      <a:gd name="adj" fmla="val 17868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dirty="0"/>
                  </a:p>
                </p:txBody>
              </p:sp>
            </p:grpSp>
          </p:grpSp>
          <p:sp>
            <p:nvSpPr>
              <p:cNvPr id="108" name="四角形: 上の 2 つの角を丸める 107">
                <a:extLst>
                  <a:ext uri="{FF2B5EF4-FFF2-40B4-BE49-F238E27FC236}">
                    <a16:creationId xmlns:a16="http://schemas.microsoft.com/office/drawing/2014/main" id="{97B188B9-3F6E-4E8A-9E1A-54ED1EA62368}"/>
                  </a:ext>
                </a:extLst>
              </p:cNvPr>
              <p:cNvSpPr/>
              <p:nvPr/>
            </p:nvSpPr>
            <p:spPr>
              <a:xfrm>
                <a:off x="5603810" y="1933259"/>
                <a:ext cx="276848" cy="983781"/>
              </a:xfrm>
              <a:prstGeom prst="round2SameRect">
                <a:avLst>
                  <a:gd name="adj1" fmla="val 16667"/>
                  <a:gd name="adj2" fmla="val 24827"/>
                </a:avLst>
              </a:pr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四角形: 上の 2 つの角を丸める 108">
                <a:extLst>
                  <a:ext uri="{FF2B5EF4-FFF2-40B4-BE49-F238E27FC236}">
                    <a16:creationId xmlns:a16="http://schemas.microsoft.com/office/drawing/2014/main" id="{0850AC92-5460-4FE0-B9FE-A03C6B6E0FA7}"/>
                  </a:ext>
                </a:extLst>
              </p:cNvPr>
              <p:cNvSpPr/>
              <p:nvPr/>
            </p:nvSpPr>
            <p:spPr>
              <a:xfrm>
                <a:off x="4690681" y="2943043"/>
                <a:ext cx="1189977" cy="305823"/>
              </a:xfrm>
              <a:prstGeom prst="round2Same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四角形: 上の 2 つの角を丸める 109">
                <a:extLst>
                  <a:ext uri="{FF2B5EF4-FFF2-40B4-BE49-F238E27FC236}">
                    <a16:creationId xmlns:a16="http://schemas.microsoft.com/office/drawing/2014/main" id="{6CD1F415-BE4B-49AA-A03C-1D7189C08858}"/>
                  </a:ext>
                </a:extLst>
              </p:cNvPr>
              <p:cNvSpPr/>
              <p:nvPr/>
            </p:nvSpPr>
            <p:spPr>
              <a:xfrm>
                <a:off x="5603810" y="2104709"/>
                <a:ext cx="276848" cy="983781"/>
              </a:xfrm>
              <a:prstGeom prst="round2SameRect">
                <a:avLst>
                  <a:gd name="adj1" fmla="val 16667"/>
                  <a:gd name="adj2" fmla="val 24827"/>
                </a:avLst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14" name="テキスト ボックス 113">
            <a:extLst>
              <a:ext uri="{FF2B5EF4-FFF2-40B4-BE49-F238E27FC236}">
                <a16:creationId xmlns:a16="http://schemas.microsoft.com/office/drawing/2014/main" id="{8AED28DC-94EE-41F7-B6CE-51B1E21DE3AC}"/>
              </a:ext>
            </a:extLst>
          </p:cNvPr>
          <p:cNvSpPr txBox="1"/>
          <p:nvPr/>
        </p:nvSpPr>
        <p:spPr>
          <a:xfrm>
            <a:off x="276046" y="232912"/>
            <a:ext cx="51090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スマホトラブルのイメージイラスト</a:t>
            </a:r>
          </a:p>
        </p:txBody>
      </p:sp>
      <p:grpSp>
        <p:nvGrpSpPr>
          <p:cNvPr id="127" name="グループ化 126">
            <a:extLst>
              <a:ext uri="{FF2B5EF4-FFF2-40B4-BE49-F238E27FC236}">
                <a16:creationId xmlns:a16="http://schemas.microsoft.com/office/drawing/2014/main" id="{7D4C03FD-72B2-485D-858C-F929CDC95751}"/>
              </a:ext>
            </a:extLst>
          </p:cNvPr>
          <p:cNvGrpSpPr/>
          <p:nvPr/>
        </p:nvGrpSpPr>
        <p:grpSpPr>
          <a:xfrm>
            <a:off x="6675977" y="970412"/>
            <a:ext cx="2458588" cy="2458588"/>
            <a:chOff x="6675977" y="970412"/>
            <a:chExt cx="2458588" cy="2458588"/>
          </a:xfrm>
        </p:grpSpPr>
        <p:sp>
          <p:nvSpPr>
            <p:cNvPr id="120" name="楕円 119">
              <a:extLst>
                <a:ext uri="{FF2B5EF4-FFF2-40B4-BE49-F238E27FC236}">
                  <a16:creationId xmlns:a16="http://schemas.microsoft.com/office/drawing/2014/main" id="{237B83A3-74DA-444C-8C30-81D9B2ACA50F}"/>
                </a:ext>
              </a:extLst>
            </p:cNvPr>
            <p:cNvSpPr/>
            <p:nvPr/>
          </p:nvSpPr>
          <p:spPr bwMode="auto">
            <a:xfrm>
              <a:off x="6675977" y="970412"/>
              <a:ext cx="2458588" cy="2458588"/>
            </a:xfrm>
            <a:prstGeom prst="ellipse">
              <a:avLst/>
            </a:prstGeom>
            <a:solidFill>
              <a:schemeClr val="accent6">
                <a:lumMod val="60000"/>
                <a:lumOff val="40000"/>
              </a:scheme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5" name="グループ化 114">
              <a:extLst>
                <a:ext uri="{FF2B5EF4-FFF2-40B4-BE49-F238E27FC236}">
                  <a16:creationId xmlns:a16="http://schemas.microsoft.com/office/drawing/2014/main" id="{345FC9A9-F3CD-48B4-8F32-0AF0822567FF}"/>
                </a:ext>
              </a:extLst>
            </p:cNvPr>
            <p:cNvGrpSpPr/>
            <p:nvPr/>
          </p:nvGrpSpPr>
          <p:grpSpPr>
            <a:xfrm rot="2700000">
              <a:off x="7391431" y="1313060"/>
              <a:ext cx="928288" cy="1753586"/>
              <a:chOff x="4400017" y="-202890"/>
              <a:chExt cx="1804684" cy="3409148"/>
            </a:xfrm>
            <a:solidFill>
              <a:srgbClr val="FFFFFF">
                <a:alpha val="50196"/>
              </a:srgbClr>
            </a:solidFill>
          </p:grpSpPr>
          <p:sp>
            <p:nvSpPr>
              <p:cNvPr id="116" name="四角形: 角を丸くする 115">
                <a:extLst>
                  <a:ext uri="{FF2B5EF4-FFF2-40B4-BE49-F238E27FC236}">
                    <a16:creationId xmlns:a16="http://schemas.microsoft.com/office/drawing/2014/main" id="{628847B9-C68A-4D50-A1C9-5C282E2437B9}"/>
                  </a:ext>
                </a:extLst>
              </p:cNvPr>
              <p:cNvSpPr/>
              <p:nvPr/>
            </p:nvSpPr>
            <p:spPr bwMode="auto">
              <a:xfrm rot="5400000" flipH="1">
                <a:off x="3597785" y="599342"/>
                <a:ext cx="3409148" cy="1804684"/>
              </a:xfrm>
              <a:prstGeom prst="roundRect">
                <a:avLst>
                  <a:gd name="adj" fmla="val 4151"/>
                </a:avLst>
              </a:prstGeom>
              <a:grpFill/>
              <a:ln w="19050">
                <a:solidFill>
                  <a:schemeClr val="tx1"/>
                </a:solidFill>
                <a:prstDash val="sysDash"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" name="四角形: 角を丸くする 116">
                <a:extLst>
                  <a:ext uri="{FF2B5EF4-FFF2-40B4-BE49-F238E27FC236}">
                    <a16:creationId xmlns:a16="http://schemas.microsoft.com/office/drawing/2014/main" id="{EB9F12CB-1755-419F-8D10-256164EA374A}"/>
                  </a:ext>
                </a:extLst>
              </p:cNvPr>
              <p:cNvSpPr/>
              <p:nvPr/>
            </p:nvSpPr>
            <p:spPr bwMode="auto">
              <a:xfrm rot="5400000" flipH="1">
                <a:off x="3785498" y="697332"/>
                <a:ext cx="3033722" cy="1612718"/>
              </a:xfrm>
              <a:prstGeom prst="roundRect">
                <a:avLst>
                  <a:gd name="adj" fmla="val 667"/>
                </a:avLst>
              </a:prstGeom>
              <a:grpFill/>
              <a:ln w="19050">
                <a:solidFill>
                  <a:schemeClr val="tx1"/>
                </a:solidFill>
                <a:prstDash val="sysDash"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9" name="楕円 118">
                <a:extLst>
                  <a:ext uri="{FF2B5EF4-FFF2-40B4-BE49-F238E27FC236}">
                    <a16:creationId xmlns:a16="http://schemas.microsoft.com/office/drawing/2014/main" id="{CFCC6584-03AF-47FB-AD6C-222B3FB5171C}"/>
                  </a:ext>
                </a:extLst>
              </p:cNvPr>
              <p:cNvSpPr/>
              <p:nvPr/>
            </p:nvSpPr>
            <p:spPr bwMode="auto">
              <a:xfrm rot="5400000" flipH="1">
                <a:off x="5304397" y="3065321"/>
                <a:ext cx="95950" cy="95950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  <a:prstDash val="sysDash"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C5138F51-4C84-4D49-B6AA-63166C0BE91B}"/>
                </a:ext>
              </a:extLst>
            </p:cNvPr>
            <p:cNvSpPr/>
            <p:nvPr/>
          </p:nvSpPr>
          <p:spPr>
            <a:xfrm>
              <a:off x="8031522" y="1062501"/>
              <a:ext cx="201186" cy="135364"/>
            </a:xfrm>
            <a:custGeom>
              <a:avLst/>
              <a:gdLst>
                <a:gd name="connsiteX0" fmla="*/ 281613 w 341390"/>
                <a:gd name="connsiteY0" fmla="*/ 21562 h 229697"/>
                <a:gd name="connsiteX1" fmla="*/ 341390 w 341390"/>
                <a:gd name="connsiteY1" fmla="*/ 33623 h 229697"/>
                <a:gd name="connsiteX2" fmla="*/ 301832 w 341390"/>
                <a:gd name="connsiteY2" fmla="*/ 229697 h 229697"/>
                <a:gd name="connsiteX3" fmla="*/ 242054 w 341390"/>
                <a:gd name="connsiteY3" fmla="*/ 217637 h 229697"/>
                <a:gd name="connsiteX4" fmla="*/ 59777 w 341390"/>
                <a:gd name="connsiteY4" fmla="*/ 21561 h 229697"/>
                <a:gd name="connsiteX5" fmla="*/ 99336 w 341390"/>
                <a:gd name="connsiteY5" fmla="*/ 217636 h 229697"/>
                <a:gd name="connsiteX6" fmla="*/ 39558 w 341390"/>
                <a:gd name="connsiteY6" fmla="*/ 229696 h 229697"/>
                <a:gd name="connsiteX7" fmla="*/ 0 w 341390"/>
                <a:gd name="connsiteY7" fmla="*/ 33622 h 229697"/>
                <a:gd name="connsiteX8" fmla="*/ 140204 w 341390"/>
                <a:gd name="connsiteY8" fmla="*/ 0 h 229697"/>
                <a:gd name="connsiteX9" fmla="*/ 201186 w 341390"/>
                <a:gd name="connsiteY9" fmla="*/ 0 h 229697"/>
                <a:gd name="connsiteX10" fmla="*/ 201186 w 341390"/>
                <a:gd name="connsiteY10" fmla="*/ 200025 h 229697"/>
                <a:gd name="connsiteX11" fmla="*/ 140204 w 341390"/>
                <a:gd name="connsiteY11" fmla="*/ 200025 h 2296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390" h="229697">
                  <a:moveTo>
                    <a:pt x="281613" y="21562"/>
                  </a:moveTo>
                  <a:lnTo>
                    <a:pt x="341390" y="33623"/>
                  </a:lnTo>
                  <a:lnTo>
                    <a:pt x="301832" y="229697"/>
                  </a:lnTo>
                  <a:lnTo>
                    <a:pt x="242054" y="217637"/>
                  </a:lnTo>
                  <a:close/>
                  <a:moveTo>
                    <a:pt x="59777" y="21561"/>
                  </a:moveTo>
                  <a:lnTo>
                    <a:pt x="99336" y="217636"/>
                  </a:lnTo>
                  <a:lnTo>
                    <a:pt x="39558" y="229696"/>
                  </a:lnTo>
                  <a:lnTo>
                    <a:pt x="0" y="33622"/>
                  </a:lnTo>
                  <a:close/>
                  <a:moveTo>
                    <a:pt x="140204" y="0"/>
                  </a:moveTo>
                  <a:lnTo>
                    <a:pt x="201186" y="0"/>
                  </a:lnTo>
                  <a:lnTo>
                    <a:pt x="201186" y="200025"/>
                  </a:lnTo>
                  <a:lnTo>
                    <a:pt x="140204" y="200025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フリーフォーム: 図形 124">
              <a:extLst>
                <a:ext uri="{FF2B5EF4-FFF2-40B4-BE49-F238E27FC236}">
                  <a16:creationId xmlns:a16="http://schemas.microsoft.com/office/drawing/2014/main" id="{9C94C39E-2BC8-4921-8578-9DBC5C96199F}"/>
                </a:ext>
              </a:extLst>
            </p:cNvPr>
            <p:cNvSpPr/>
            <p:nvPr/>
          </p:nvSpPr>
          <p:spPr>
            <a:xfrm rot="10800000">
              <a:off x="7478182" y="3167153"/>
              <a:ext cx="201186" cy="135364"/>
            </a:xfrm>
            <a:custGeom>
              <a:avLst/>
              <a:gdLst>
                <a:gd name="connsiteX0" fmla="*/ 281613 w 341390"/>
                <a:gd name="connsiteY0" fmla="*/ 21562 h 229697"/>
                <a:gd name="connsiteX1" fmla="*/ 341390 w 341390"/>
                <a:gd name="connsiteY1" fmla="*/ 33623 h 229697"/>
                <a:gd name="connsiteX2" fmla="*/ 301832 w 341390"/>
                <a:gd name="connsiteY2" fmla="*/ 229697 h 229697"/>
                <a:gd name="connsiteX3" fmla="*/ 242054 w 341390"/>
                <a:gd name="connsiteY3" fmla="*/ 217637 h 229697"/>
                <a:gd name="connsiteX4" fmla="*/ 59777 w 341390"/>
                <a:gd name="connsiteY4" fmla="*/ 21561 h 229697"/>
                <a:gd name="connsiteX5" fmla="*/ 99336 w 341390"/>
                <a:gd name="connsiteY5" fmla="*/ 217636 h 229697"/>
                <a:gd name="connsiteX6" fmla="*/ 39558 w 341390"/>
                <a:gd name="connsiteY6" fmla="*/ 229696 h 229697"/>
                <a:gd name="connsiteX7" fmla="*/ 0 w 341390"/>
                <a:gd name="connsiteY7" fmla="*/ 33622 h 229697"/>
                <a:gd name="connsiteX8" fmla="*/ 140204 w 341390"/>
                <a:gd name="connsiteY8" fmla="*/ 0 h 229697"/>
                <a:gd name="connsiteX9" fmla="*/ 201186 w 341390"/>
                <a:gd name="connsiteY9" fmla="*/ 0 h 229697"/>
                <a:gd name="connsiteX10" fmla="*/ 201186 w 341390"/>
                <a:gd name="connsiteY10" fmla="*/ 200025 h 229697"/>
                <a:gd name="connsiteX11" fmla="*/ 140204 w 341390"/>
                <a:gd name="connsiteY11" fmla="*/ 200025 h 2296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390" h="229697">
                  <a:moveTo>
                    <a:pt x="281613" y="21562"/>
                  </a:moveTo>
                  <a:lnTo>
                    <a:pt x="341390" y="33623"/>
                  </a:lnTo>
                  <a:lnTo>
                    <a:pt x="301832" y="229697"/>
                  </a:lnTo>
                  <a:lnTo>
                    <a:pt x="242054" y="217637"/>
                  </a:lnTo>
                  <a:close/>
                  <a:moveTo>
                    <a:pt x="59777" y="21561"/>
                  </a:moveTo>
                  <a:lnTo>
                    <a:pt x="99336" y="217636"/>
                  </a:lnTo>
                  <a:lnTo>
                    <a:pt x="39558" y="229696"/>
                  </a:lnTo>
                  <a:lnTo>
                    <a:pt x="0" y="33622"/>
                  </a:lnTo>
                  <a:close/>
                  <a:moveTo>
                    <a:pt x="140204" y="0"/>
                  </a:moveTo>
                  <a:lnTo>
                    <a:pt x="201186" y="0"/>
                  </a:lnTo>
                  <a:lnTo>
                    <a:pt x="201186" y="200025"/>
                  </a:lnTo>
                  <a:lnTo>
                    <a:pt x="140204" y="200025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020530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29</Words>
  <Application>Microsoft Office PowerPoint</Application>
  <PresentationFormat>A4 210 x 297 mm</PresentationFormat>
  <Paragraphs>17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pptxh78_スマホトラブルのイメージイラスト</dc:title>
  <dc:subject>pptxh78_スマホトラブルのイメージイラスト</dc:subject>
  <dc:creator>でじけろお</dc:creator>
  <cp:revision>1</cp:revision>
  <dcterms:created xsi:type="dcterms:W3CDTF">2018-05-20T00:31:01Z</dcterms:created>
  <dcterms:modified xsi:type="dcterms:W3CDTF">2021-06-28T05:34:58Z</dcterms:modified>
  <cp:version>1</cp:version>
</cp:coreProperties>
</file>

<file path=docProps/thumbnail.jpeg>
</file>